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97" r:id="rId3"/>
  </p:sldMasterIdLst>
  <p:notesMasterIdLst>
    <p:notesMasterId r:id="rId23"/>
  </p:notesMasterIdLst>
  <p:sldIdLst>
    <p:sldId id="266" r:id="rId4"/>
    <p:sldId id="269" r:id="rId5"/>
    <p:sldId id="268" r:id="rId6"/>
    <p:sldId id="267" r:id="rId7"/>
    <p:sldId id="270" r:id="rId8"/>
    <p:sldId id="271" r:id="rId9"/>
    <p:sldId id="279" r:id="rId10"/>
    <p:sldId id="272" r:id="rId11"/>
    <p:sldId id="274" r:id="rId12"/>
    <p:sldId id="273" r:id="rId13"/>
    <p:sldId id="280" r:id="rId14"/>
    <p:sldId id="281" r:id="rId15"/>
    <p:sldId id="282" r:id="rId16"/>
    <p:sldId id="283" r:id="rId17"/>
    <p:sldId id="284" r:id="rId18"/>
    <p:sldId id="285" r:id="rId19"/>
    <p:sldId id="286" r:id="rId20"/>
    <p:sldId id="287" r:id="rId21"/>
    <p:sldId id="28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0" autoAdjust="0"/>
    <p:restoredTop sz="94641"/>
  </p:normalViewPr>
  <p:slideViewPr>
    <p:cSldViewPr>
      <p:cViewPr varScale="1">
        <p:scale>
          <a:sx n="64" d="100"/>
          <a:sy n="64" d="100"/>
        </p:scale>
        <p:origin x="1020"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0" tIns="47780" rIns="95560" bIns="47780" rtlCol="0"/>
          <a:lstStyle>
            <a:lvl1pPr algn="l">
              <a:defRPr sz="13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5560" tIns="47780" rIns="95560" bIns="47780" rtlCol="0"/>
          <a:lstStyle>
            <a:lvl1pPr algn="r">
              <a:defRPr sz="1300"/>
            </a:lvl1pPr>
          </a:lstStyle>
          <a:p>
            <a:fld id="{D77633BE-0766-4701-97A4-87960AEAA15B}" type="datetimeFigureOut">
              <a:rPr lang="en-US" smtClean="0"/>
              <a:t>1/27/2021</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5154"/>
            <a:ext cx="5438140" cy="4466987"/>
          </a:xfrm>
          <a:prstGeom prst="rect">
            <a:avLst/>
          </a:prstGeom>
        </p:spPr>
        <p:txBody>
          <a:bodyPr vert="horz" lIns="95560" tIns="47780" rIns="95560" bIns="477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5560" tIns="47780" rIns="95560" bIns="477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0" tIns="47780" rIns="95560" bIns="47780" rtlCol="0" anchor="b"/>
          <a:lstStyle>
            <a:lvl1pPr algn="r">
              <a:defRPr sz="1300"/>
            </a:lvl1pPr>
          </a:lstStyle>
          <a:p>
            <a:fld id="{A2B71D9D-C59C-46A3-89DC-993D8C59CBB9}" type="slidenum">
              <a:rPr lang="en-US" smtClean="0"/>
              <a:t>‹#›</a:t>
            </a:fld>
            <a:endParaRPr lang="en-US" dirty="0"/>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ct val="0"/>
              </a:spcBef>
              <a:spcAft>
                <a:spcPct val="0"/>
              </a:spcAft>
              <a:buClrTx/>
              <a:buSzTx/>
              <a:buFontTx/>
              <a:buNone/>
              <a:defRPr/>
            </a:pPr>
            <a:fld id="{A2B71D9D-C59C-46A3-89DC-993D8C59CBB9}"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233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71D9D-C59C-46A3-89DC-993D8C59CBB9}" type="slidenum">
              <a:rPr lang="en-US" smtClean="0"/>
              <a:t>14</a:t>
            </a:fld>
            <a:endParaRPr lang="en-US" dirty="0"/>
          </a:p>
        </p:txBody>
      </p:sp>
    </p:spTree>
    <p:extLst>
      <p:ext uri="{BB962C8B-B14F-4D97-AF65-F5344CB8AC3E}">
        <p14:creationId xmlns:p14="http://schemas.microsoft.com/office/powerpoint/2010/main" val="1502957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B83276C-85B5-4D40-AECA-83D3FE127A01}"/>
              </a:ext>
            </a:extLst>
          </p:cNvPr>
          <p:cNvPicPr>
            <a:picLocks noChangeAspect="1"/>
          </p:cNvPicPr>
          <p:nvPr userDrawn="1"/>
        </p:nvPicPr>
        <p:blipFill rotWithShape="1">
          <a:blip r:embed="rId2"/>
          <a:srcRect t="-29" r="40720" b="29"/>
          <a:stretch/>
        </p:blipFill>
        <p:spPr>
          <a:xfrm>
            <a:off x="0" y="212"/>
            <a:ext cx="12192000" cy="6857788"/>
          </a:xfrm>
          <a:prstGeom prst="rect">
            <a:avLst/>
          </a:prstGeom>
        </p:spPr>
      </p:pic>
      <p:sp>
        <p:nvSpPr>
          <p:cNvPr id="10" name="Title 1"/>
          <p:cNvSpPr>
            <a:spLocks noGrp="1"/>
          </p:cNvSpPr>
          <p:nvPr>
            <p:ph type="ctrTitle" hasCustomPrompt="1"/>
          </p:nvPr>
        </p:nvSpPr>
        <p:spPr bwMode="gray">
          <a:xfrm>
            <a:off x="360000" y="2153137"/>
            <a:ext cx="9486237" cy="549189"/>
          </a:xfrm>
          <a:prstGeom prst="rect">
            <a:avLst/>
          </a:prstGeom>
        </p:spPr>
        <p:txBody>
          <a:bodyPr wrap="square" lIns="0" tIns="0" rIns="0" bIns="0" anchor="t" anchorCtr="0">
            <a:spAutoFit/>
          </a:bodyPr>
          <a:lstStyle>
            <a:lvl1pPr algn="l">
              <a:lnSpc>
                <a:spcPct val="100000"/>
              </a:lnSpc>
              <a:defRPr sz="3600" b="1" i="0">
                <a:solidFill>
                  <a:schemeClr val="bg1"/>
                </a:solidFill>
                <a:latin typeface="Arial" pitchFamily="34" charset="0"/>
                <a:ea typeface="Arial" pitchFamily="34" charset="0"/>
                <a:cs typeface="Arial" pitchFamily="34" charset="0"/>
              </a:defRPr>
            </a:lvl1pPr>
          </a:lstStyle>
          <a:p>
            <a:r>
              <a:rPr lang="en-US" noProof="0" dirty="0"/>
              <a:t>Click to add title</a:t>
            </a:r>
          </a:p>
        </p:txBody>
      </p:sp>
      <p:sp>
        <p:nvSpPr>
          <p:cNvPr id="11" name="Subtitle 2"/>
          <p:cNvSpPr>
            <a:spLocks noGrp="1"/>
          </p:cNvSpPr>
          <p:nvPr>
            <p:ph type="subTitle" idx="1" hasCustomPrompt="1"/>
          </p:nvPr>
        </p:nvSpPr>
        <p:spPr bwMode="gray">
          <a:xfrm>
            <a:off x="360117" y="2791818"/>
            <a:ext cx="9476761" cy="1097280"/>
          </a:xfrm>
          <a:prstGeom prst="rect">
            <a:avLst/>
          </a:prstGeom>
        </p:spPr>
        <p:txBody>
          <a:bodyPr wrap="square" lIns="0" tIns="0" rIns="0" bIns="0" numCol="1">
            <a:noAutofit/>
          </a:bodyPr>
          <a:lstStyle>
            <a:lvl1pPr marL="0" indent="0" algn="l">
              <a:lnSpc>
                <a:spcPct val="90000"/>
              </a:lnSpc>
              <a:spcBef>
                <a:spcPct val="0"/>
              </a:spcBef>
              <a:buNone/>
              <a:defRPr sz="36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a:t>
            </a:r>
          </a:p>
        </p:txBody>
      </p:sp>
      <p:sp>
        <p:nvSpPr>
          <p:cNvPr id="15" name="Text Placeholder 16"/>
          <p:cNvSpPr>
            <a:spLocks noGrp="1"/>
          </p:cNvSpPr>
          <p:nvPr>
            <p:ph type="body" sz="quarter" idx="12" hasCustomPrompt="1"/>
          </p:nvPr>
        </p:nvSpPr>
        <p:spPr>
          <a:xfrm>
            <a:off x="360118" y="4991968"/>
            <a:ext cx="3907367" cy="13788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1050" b="0" i="0" baseline="0">
                <a:solidFill>
                  <a:schemeClr val="bg1"/>
                </a:solidFill>
                <a:latin typeface="Arial" pitchFamily="34" charset="0"/>
                <a:ea typeface="Arial" pitchFamily="34" charset="0"/>
                <a:cs typeface="Arial" pitchFamily="34" charset="0"/>
              </a:defRPr>
            </a:lvl1pPr>
          </a:lstStyle>
          <a:p>
            <a:r>
              <a:rPr lang="en-US"/>
              <a:t>Partner Information</a:t>
            </a:r>
            <a:endParaRPr lang="en-US" dirty="0"/>
          </a:p>
        </p:txBody>
      </p:sp>
      <p:sp>
        <p:nvSpPr>
          <p:cNvPr id="16" name="Text Placeholder 16"/>
          <p:cNvSpPr>
            <a:spLocks noGrp="1"/>
          </p:cNvSpPr>
          <p:nvPr>
            <p:ph type="body" sz="quarter" idx="13" hasCustomPrompt="1"/>
          </p:nvPr>
        </p:nvSpPr>
        <p:spPr>
          <a:xfrm>
            <a:off x="4348873" y="4991968"/>
            <a:ext cx="3907367" cy="13788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1050" b="0" i="0" baseline="0">
                <a:solidFill>
                  <a:schemeClr val="bg1"/>
                </a:solidFill>
                <a:latin typeface="Arial" pitchFamily="34" charset="0"/>
                <a:ea typeface="Arial" pitchFamily="34" charset="0"/>
                <a:cs typeface="Arial" pitchFamily="34" charset="0"/>
              </a:defRPr>
            </a:lvl1pPr>
          </a:lstStyle>
          <a:p>
            <a:r>
              <a:rPr lang="en-US" dirty="0"/>
              <a:t>Partner 2 Information</a:t>
            </a:r>
            <a:r>
              <a:rPr lang="en-US" b="0" dirty="0"/>
              <a:t> </a:t>
            </a:r>
          </a:p>
        </p:txBody>
      </p:sp>
      <p:sp>
        <p:nvSpPr>
          <p:cNvPr id="2" name="Date Placeholder 1">
            <a:extLst>
              <a:ext uri="{FF2B5EF4-FFF2-40B4-BE49-F238E27FC236}">
                <a16:creationId xmlns:a16="http://schemas.microsoft.com/office/drawing/2014/main" id="{34588C25-04AC-448B-9C38-CBF498F9A04C}"/>
              </a:ext>
            </a:extLst>
          </p:cNvPr>
          <p:cNvSpPr>
            <a:spLocks noGrp="1"/>
          </p:cNvSpPr>
          <p:nvPr>
            <p:ph type="dt" sz="half" idx="14"/>
          </p:nvPr>
        </p:nvSpPr>
        <p:spPr>
          <a:xfrm>
            <a:off x="360118" y="4412802"/>
            <a:ext cx="2875200" cy="147600"/>
          </a:xfrm>
        </p:spPr>
        <p:txBody>
          <a:bodyPr/>
          <a:lstStyle>
            <a:lvl1pPr>
              <a:defRPr sz="500">
                <a:solidFill>
                  <a:schemeClr val="bg1"/>
                </a:solidFill>
              </a:defRPr>
            </a:lvl1pPr>
          </a:lstStyle>
          <a:p>
            <a:fld id="{8ABF6B94-1A26-45AA-B388-F5ED53E67C2D}" type="datetime6">
              <a:rPr lang="en-US" smtClean="0"/>
              <a:t>January 21</a:t>
            </a:fld>
            <a:endParaRPr lang="en-US" dirty="0"/>
          </a:p>
        </p:txBody>
      </p:sp>
      <p:pic>
        <p:nvPicPr>
          <p:cNvPr id="1019149430" name="image" descr="{&quot;templafy&quot;:{&quot;id&quot;:&quot;4e7fe118-8cdf-4ead-aa44-0390efeaa953&quot;}}"/>
          <p:cNvPicPr>
            <a:picLocks noChangeAspect="1"/>
          </p:cNvPicPr>
          <p:nvPr/>
        </p:nvPicPr>
        <p:blipFill>
          <a:blip r:embed="rId3"/>
          <a:stretch>
            <a:fillRect/>
          </a:stretch>
        </p:blipFill>
        <p:spPr>
          <a:xfrm>
            <a:off x="360000" y="360000"/>
            <a:ext cx="1976400" cy="378000"/>
          </a:xfrm>
          <a:prstGeom prst="rect">
            <a:avLst/>
          </a:prstGeom>
        </p:spPr>
      </p:pic>
      <p:sp>
        <p:nvSpPr>
          <p:cNvPr id="20" name="Oval 19">
            <a:extLst>
              <a:ext uri="{FF2B5EF4-FFF2-40B4-BE49-F238E27FC236}">
                <a16:creationId xmlns:a16="http://schemas.microsoft.com/office/drawing/2014/main" id="{A52395CA-0154-C04D-8940-23DE843EE222}"/>
              </a:ext>
            </a:extLst>
          </p:cNvPr>
          <p:cNvSpPr/>
          <p:nvPr userDrawn="1"/>
        </p:nvSpPr>
        <p:spPr>
          <a:xfrm>
            <a:off x="5156263" y="2986893"/>
            <a:ext cx="2966637" cy="2966637"/>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40" dirty="0">
              <a:solidFill>
                <a:schemeClr val="bg2"/>
              </a:solidFill>
            </a:endParaRPr>
          </a:p>
        </p:txBody>
      </p:sp>
      <p:sp>
        <p:nvSpPr>
          <p:cNvPr id="21" name="Oval 20">
            <a:extLst>
              <a:ext uri="{FF2B5EF4-FFF2-40B4-BE49-F238E27FC236}">
                <a16:creationId xmlns:a16="http://schemas.microsoft.com/office/drawing/2014/main" id="{B230B364-BC02-AD40-99E4-6BCFFEBC791A}"/>
              </a:ext>
            </a:extLst>
          </p:cNvPr>
          <p:cNvSpPr/>
          <p:nvPr userDrawn="1"/>
        </p:nvSpPr>
        <p:spPr>
          <a:xfrm>
            <a:off x="7656424" y="2739972"/>
            <a:ext cx="3808758" cy="3808758"/>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40" dirty="0">
              <a:solidFill>
                <a:schemeClr val="bg2"/>
              </a:solidFill>
            </a:endParaRPr>
          </a:p>
        </p:txBody>
      </p:sp>
      <p:sp>
        <p:nvSpPr>
          <p:cNvPr id="22" name="Oval 21">
            <a:extLst>
              <a:ext uri="{FF2B5EF4-FFF2-40B4-BE49-F238E27FC236}">
                <a16:creationId xmlns:a16="http://schemas.microsoft.com/office/drawing/2014/main" id="{FE8398EB-33A1-984B-82A1-C2F286AC4D9E}"/>
              </a:ext>
            </a:extLst>
          </p:cNvPr>
          <p:cNvSpPr/>
          <p:nvPr userDrawn="1"/>
        </p:nvSpPr>
        <p:spPr>
          <a:xfrm>
            <a:off x="8842964" y="-580902"/>
            <a:ext cx="4470000" cy="4470000"/>
          </a:xfrm>
          <a:prstGeom prst="ellipse">
            <a:avLst/>
          </a:prstGeom>
          <a:solidFill>
            <a:schemeClr val="accent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40" dirty="0">
              <a:solidFill>
                <a:schemeClr val="bg2"/>
              </a:solidFill>
            </a:endParaRPr>
          </a:p>
        </p:txBody>
      </p:sp>
    </p:spTree>
    <p:extLst>
      <p:ext uri="{BB962C8B-B14F-4D97-AF65-F5344CB8AC3E}">
        <p14:creationId xmlns:p14="http://schemas.microsoft.com/office/powerpoint/2010/main" val="1624479414"/>
      </p:ext>
    </p:extLst>
  </p:cSld>
  <p:clrMapOvr>
    <a:masterClrMapping/>
  </p:clrMapOv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ECA4F8D-4249-47CE-A949-36BF11F1325D}"/>
              </a:ext>
            </a:extLst>
          </p:cNvPr>
          <p:cNvSpPr>
            <a:spLocks noGrp="1"/>
          </p:cNvSpPr>
          <p:nvPr>
            <p:ph type="title"/>
          </p:nvPr>
        </p:nvSpPr>
        <p:spPr/>
        <p:txBody>
          <a:bodyPr/>
          <a:lstStyle/>
          <a:p>
            <a:r>
              <a:rPr lang="en-US" dirty="0"/>
              <a:t>Click to edit Master title style</a:t>
            </a:r>
          </a:p>
        </p:txBody>
      </p:sp>
      <p:sp>
        <p:nvSpPr>
          <p:cNvPr id="16" name="Content Placeholder 15">
            <a:extLst>
              <a:ext uri="{FF2B5EF4-FFF2-40B4-BE49-F238E27FC236}">
                <a16:creationId xmlns:a16="http://schemas.microsoft.com/office/drawing/2014/main" id="{A2ECB3A6-BF5D-4222-8A3A-E1A61B74642B}"/>
              </a:ext>
            </a:extLst>
          </p:cNvPr>
          <p:cNvSpPr>
            <a:spLocks noGrp="1"/>
          </p:cNvSpPr>
          <p:nvPr>
            <p:ph sz="quarter" idx="17" hasCustomPrompt="1"/>
          </p:nvPr>
        </p:nvSpPr>
        <p:spPr>
          <a:xfrm>
            <a:off x="360000" y="1602000"/>
            <a:ext cx="11458800" cy="4572000"/>
          </a:xfrm>
        </p:spPr>
        <p:txBody>
          <a:bodyPr numCol="2" spcCol="288000"/>
          <a:lstStyle>
            <a:lvl5pP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1214270-5111-4C2A-B9EC-1DF20EF3B54C}"/>
              </a:ext>
            </a:extLst>
          </p:cNvPr>
          <p:cNvSpPr>
            <a:spLocks noGrp="1"/>
          </p:cNvSpPr>
          <p:nvPr>
            <p:ph type="dt" sz="half" idx="14"/>
          </p:nvPr>
        </p:nvSpPr>
        <p:spPr/>
        <p:txBody>
          <a:bodyPr/>
          <a:lstStyle/>
          <a:p>
            <a:fld id="{684B7CD5-A828-442B-AFA4-3B1B0DA5930A}" type="datetime6">
              <a:rPr lang="en-US" smtClean="0"/>
              <a:t>January 21</a:t>
            </a:fld>
            <a:endParaRPr lang="en-US" dirty="0"/>
          </a:p>
        </p:txBody>
      </p:sp>
      <p:sp>
        <p:nvSpPr>
          <p:cNvPr id="10" name="Footer Placeholder 9">
            <a:extLst>
              <a:ext uri="{FF2B5EF4-FFF2-40B4-BE49-F238E27FC236}">
                <a16:creationId xmlns:a16="http://schemas.microsoft.com/office/drawing/2014/main" id="{F4572DE0-8B68-4527-91A5-E4CDF688ADB9}"/>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5EA25997-DD13-4FCA-98B6-FC8FF72830AD}"/>
              </a:ext>
            </a:extLst>
          </p:cNvPr>
          <p:cNvSpPr>
            <a:spLocks noGrp="1"/>
          </p:cNvSpPr>
          <p:nvPr>
            <p:ph type="sldNum" sz="quarter" idx="16"/>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78665524"/>
      </p:ext>
    </p:extLst>
  </p:cSld>
  <p:clrMapOvr>
    <a:masterClrMapping/>
  </p:clrMapOvr>
  <p:transition/>
  <p:extLst>
    <p:ext uri="{DCECCB84-F9BA-43D5-87BE-67443E8EF086}">
      <p15:sldGuideLst xmlns:p15="http://schemas.microsoft.com/office/powerpoint/2012/main">
        <p15:guide id="1" orient="horz" pos="100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1 column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5C8F296-3E1F-4D92-94E8-FDA6CE48D830}"/>
              </a:ext>
            </a:extLst>
          </p:cNvPr>
          <p:cNvSpPr>
            <a:spLocks noGrp="1"/>
          </p:cNvSpPr>
          <p:nvPr>
            <p:ph type="title"/>
          </p:nvPr>
        </p:nvSpPr>
        <p:spPr/>
        <p:txBody>
          <a:bodyPr/>
          <a:lstStyle/>
          <a:p>
            <a:r>
              <a:rPr lang="en-US" dirty="0"/>
              <a:t>Click to edit Master title style</a:t>
            </a:r>
          </a:p>
        </p:txBody>
      </p:sp>
      <p:sp>
        <p:nvSpPr>
          <p:cNvPr id="8" name="Content Placeholder 7"/>
          <p:cNvSpPr>
            <a:spLocks noGrp="1"/>
          </p:cNvSpPr>
          <p:nvPr>
            <p:ph sz="quarter" idx="13" hasCustomPrompt="1"/>
          </p:nvPr>
        </p:nvSpPr>
        <p:spPr>
          <a:xfrm>
            <a:off x="360000" y="1602000"/>
            <a:ext cx="11458800" cy="4573587"/>
          </a:xfrm>
          <a:prstGeom prst="rect">
            <a:avLst/>
          </a:prstGeom>
        </p:spPr>
        <p:txBody>
          <a:bodyPr wrap="square" lIns="0" tIns="0" rIns="0" bIns="0" numCol="1" spcCol="288000">
            <a:norm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1000">
                <a:solidFill>
                  <a:srgbClr val="565A5C"/>
                </a:solidFill>
              </a:defRPr>
            </a:lvl1pPr>
            <a:lvl2pPr marL="182160" indent="0">
              <a:buClr>
                <a:srgbClr val="565A5C"/>
              </a:buClr>
              <a:buNone/>
              <a:defRPr sz="1400">
                <a:solidFill>
                  <a:srgbClr val="565A5C"/>
                </a:solidFill>
              </a:defRPr>
            </a:lvl2pPr>
            <a:lvl3pPr marL="367920" indent="0">
              <a:buNone/>
              <a:defRPr sz="1200">
                <a:solidFill>
                  <a:srgbClr val="565A5C"/>
                </a:solidFill>
              </a:defRPr>
            </a:lvl3pPr>
            <a:lvl4pPr marL="551520" indent="0">
              <a:buNone/>
              <a:defRPr sz="105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Click to add text</a:t>
            </a:r>
          </a:p>
        </p:txBody>
      </p:sp>
      <p:sp>
        <p:nvSpPr>
          <p:cNvPr id="3" name="Date Placeholder 2">
            <a:extLst>
              <a:ext uri="{FF2B5EF4-FFF2-40B4-BE49-F238E27FC236}">
                <a16:creationId xmlns:a16="http://schemas.microsoft.com/office/drawing/2014/main" id="{3F084D50-F119-48DB-BEBE-D898E9174D3F}"/>
              </a:ext>
            </a:extLst>
          </p:cNvPr>
          <p:cNvSpPr>
            <a:spLocks noGrp="1"/>
          </p:cNvSpPr>
          <p:nvPr>
            <p:ph type="dt" sz="half" idx="14"/>
          </p:nvPr>
        </p:nvSpPr>
        <p:spPr/>
        <p:txBody>
          <a:bodyPr/>
          <a:lstStyle/>
          <a:p>
            <a:fld id="{98127C80-233D-4F27-B240-1437E3644E7E}" type="datetime6">
              <a:rPr lang="en-US" smtClean="0"/>
              <a:t>January 21</a:t>
            </a:fld>
            <a:endParaRPr lang="en-US" dirty="0"/>
          </a:p>
        </p:txBody>
      </p:sp>
      <p:sp>
        <p:nvSpPr>
          <p:cNvPr id="10" name="Footer Placeholder 9">
            <a:extLst>
              <a:ext uri="{FF2B5EF4-FFF2-40B4-BE49-F238E27FC236}">
                <a16:creationId xmlns:a16="http://schemas.microsoft.com/office/drawing/2014/main" id="{FDAED2C7-509C-4802-AE7E-C48C6322688D}"/>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89FE8171-806E-44A4-9386-60494DECCB9C}"/>
              </a:ext>
            </a:extLst>
          </p:cNvPr>
          <p:cNvSpPr>
            <a:spLocks noGrp="1"/>
          </p:cNvSpPr>
          <p:nvPr>
            <p:ph type="sldNum" sz="quarter" idx="16"/>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336971696"/>
      </p:ext>
    </p:extLst>
  </p:cSld>
  <p:clrMapOvr>
    <a:masterClrMapping/>
  </p:clrMapOvr>
  <p:transition/>
  <p:extLst>
    <p:ext uri="{DCECCB84-F9BA-43D5-87BE-67443E8EF086}">
      <p15:sldGuideLst xmlns:p15="http://schemas.microsoft.com/office/powerpoint/2012/main">
        <p15:guide id="1" orient="horz" pos="100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head + 2 content">
    <p:spTree>
      <p:nvGrpSpPr>
        <p:cNvPr id="1" name=""/>
        <p:cNvGrpSpPr/>
        <p:nvPr/>
      </p:nvGrpSpPr>
      <p:grpSpPr>
        <a:xfrm>
          <a:off x="0" y="0"/>
          <a:ext cx="0" cy="0"/>
          <a:chOff x="0" y="0"/>
          <a:chExt cx="0" cy="0"/>
        </a:xfrm>
      </p:grpSpPr>
      <p:sp>
        <p:nvSpPr>
          <p:cNvPr id="10" name="Content Placeholder 7"/>
          <p:cNvSpPr>
            <a:spLocks noGrp="1"/>
          </p:cNvSpPr>
          <p:nvPr>
            <p:ph sz="quarter" idx="13" hasCustomPrompt="1"/>
          </p:nvPr>
        </p:nvSpPr>
        <p:spPr>
          <a:xfrm>
            <a:off x="360000" y="1602000"/>
            <a:ext cx="5543385" cy="4573587"/>
          </a:xfrm>
          <a:prstGeom prst="rect">
            <a:avLst/>
          </a:prstGeom>
        </p:spPr>
        <p:txBody>
          <a:bodyPr wrap="square" lIns="0" tIns="0" rIns="0" bIns="0" numCol="1" spcCol="288000">
            <a:norm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 </a:t>
            </a:r>
          </a:p>
        </p:txBody>
      </p:sp>
      <p:sp>
        <p:nvSpPr>
          <p:cNvPr id="12" name="Subtitle Placeholder 6"/>
          <p:cNvSpPr>
            <a:spLocks noGrp="1"/>
          </p:cNvSpPr>
          <p:nvPr>
            <p:ph type="body" sz="quarter" idx="24" hasCustomPrompt="1"/>
          </p:nvPr>
        </p:nvSpPr>
        <p:spPr>
          <a:xfrm>
            <a:off x="360000" y="780495"/>
            <a:ext cx="11460549"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US" noProof="0"/>
              <a:t>Click to add subtitle</a:t>
            </a:r>
            <a:endParaRPr lang="en-US" noProof="0" dirty="0"/>
          </a:p>
        </p:txBody>
      </p:sp>
      <p:sp>
        <p:nvSpPr>
          <p:cNvPr id="13" name="Content Placeholder 7"/>
          <p:cNvSpPr>
            <a:spLocks noGrp="1"/>
          </p:cNvSpPr>
          <p:nvPr>
            <p:ph sz="quarter" idx="25" hasCustomPrompt="1"/>
          </p:nvPr>
        </p:nvSpPr>
        <p:spPr>
          <a:xfrm>
            <a:off x="6300808" y="1602000"/>
            <a:ext cx="5543385" cy="4573587"/>
          </a:xfrm>
          <a:prstGeom prst="rect">
            <a:avLst/>
          </a:prstGeom>
        </p:spPr>
        <p:txBody>
          <a:bodyPr wrap="square" lIns="0" tIns="0" rIns="0" bIns="0" numCol="1" spcCol="288000">
            <a:norm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 </a:t>
            </a:r>
          </a:p>
        </p:txBody>
      </p:sp>
      <p:sp>
        <p:nvSpPr>
          <p:cNvPr id="3" name="Date Placeholder 2">
            <a:extLst>
              <a:ext uri="{FF2B5EF4-FFF2-40B4-BE49-F238E27FC236}">
                <a16:creationId xmlns:a16="http://schemas.microsoft.com/office/drawing/2014/main" id="{7C1B0A7E-B629-4C82-BFA2-022EA3A953F2}"/>
              </a:ext>
            </a:extLst>
          </p:cNvPr>
          <p:cNvSpPr>
            <a:spLocks noGrp="1"/>
          </p:cNvSpPr>
          <p:nvPr>
            <p:ph type="dt" sz="half" idx="26"/>
          </p:nvPr>
        </p:nvSpPr>
        <p:spPr/>
        <p:txBody>
          <a:bodyPr/>
          <a:lstStyle/>
          <a:p>
            <a:fld id="{E00072A1-5E33-4288-89C5-C92271A5A5A1}" type="datetime6">
              <a:rPr lang="en-US" smtClean="0"/>
              <a:t>January 21</a:t>
            </a:fld>
            <a:endParaRPr lang="en-US" dirty="0"/>
          </a:p>
        </p:txBody>
      </p:sp>
      <p:sp>
        <p:nvSpPr>
          <p:cNvPr id="4" name="Footer Placeholder 3">
            <a:extLst>
              <a:ext uri="{FF2B5EF4-FFF2-40B4-BE49-F238E27FC236}">
                <a16:creationId xmlns:a16="http://schemas.microsoft.com/office/drawing/2014/main" id="{73FF4FC2-1629-46F7-BF47-5DFD4CAAC2FD}"/>
              </a:ext>
            </a:extLst>
          </p:cNvPr>
          <p:cNvSpPr>
            <a:spLocks noGrp="1"/>
          </p:cNvSpPr>
          <p:nvPr>
            <p:ph type="ftr" sz="quarter" idx="27"/>
          </p:nvPr>
        </p:nvSpPr>
        <p:spPr/>
        <p:txBody>
          <a:bodyPr/>
          <a:lstStyle/>
          <a:p>
            <a:endParaRPr lang="en-US" dirty="0"/>
          </a:p>
        </p:txBody>
      </p:sp>
      <p:sp>
        <p:nvSpPr>
          <p:cNvPr id="5" name="Slide Number Placeholder 4">
            <a:extLst>
              <a:ext uri="{FF2B5EF4-FFF2-40B4-BE49-F238E27FC236}">
                <a16:creationId xmlns:a16="http://schemas.microsoft.com/office/drawing/2014/main" id="{4BF322B2-5965-4FF5-B166-54AC730D29CE}"/>
              </a:ext>
            </a:extLst>
          </p:cNvPr>
          <p:cNvSpPr>
            <a:spLocks noGrp="1"/>
          </p:cNvSpPr>
          <p:nvPr>
            <p:ph type="sldNum" sz="quarter" idx="28"/>
          </p:nvPr>
        </p:nvSpPr>
        <p:spPr/>
        <p:txBody>
          <a:bodyPr/>
          <a:lstStyle/>
          <a:p>
            <a:fld id="{D089549E-07EB-4408-A84D-BFA6268F2AC4}" type="slidenum">
              <a:rPr lang="en-US" smtClean="0"/>
              <a:pPr/>
              <a:t>‹#›</a:t>
            </a:fld>
            <a:endParaRPr lang="en-US" dirty="0"/>
          </a:p>
        </p:txBody>
      </p:sp>
      <p:sp>
        <p:nvSpPr>
          <p:cNvPr id="11" name="Title 10">
            <a:extLst>
              <a:ext uri="{FF2B5EF4-FFF2-40B4-BE49-F238E27FC236}">
                <a16:creationId xmlns:a16="http://schemas.microsoft.com/office/drawing/2014/main" id="{B7EF7C9E-4E5D-4758-AAF7-56B453DA8A0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61814614"/>
      </p:ext>
    </p:extLst>
  </p:cSld>
  <p:clrMapOvr>
    <a:masterClrMapping/>
  </p:clrMapOvr>
  <p:transition/>
  <p:extLst>
    <p:ext uri="{DCECCB84-F9BA-43D5-87BE-67443E8EF086}">
      <p15:sldGuideLst xmlns:p15="http://schemas.microsoft.com/office/powerpoint/2012/main">
        <p15:guide id="1" pos="3961" userDrawn="1">
          <p15:clr>
            <a:srgbClr val="FBAE40"/>
          </p15:clr>
        </p15:guide>
        <p15:guide id="2" orient="horz" pos="100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A052E-E073-4267-8CBF-EFF926834495}"/>
              </a:ext>
            </a:extLst>
          </p:cNvPr>
          <p:cNvSpPr>
            <a:spLocks noGrp="1"/>
          </p:cNvSpPr>
          <p:nvPr>
            <p:ph type="title"/>
          </p:nvPr>
        </p:nvSpPr>
        <p:spPr>
          <a:xfrm>
            <a:off x="360000" y="361561"/>
            <a:ext cx="11460550" cy="396000"/>
          </a:xfrm>
        </p:spPr>
        <p:txBody>
          <a:bodyPr/>
          <a:lstStyle/>
          <a:p>
            <a:r>
              <a:rPr lang="en-US" dirty="0"/>
              <a:t>Click to edit Master title style</a:t>
            </a:r>
          </a:p>
        </p:txBody>
      </p:sp>
      <p:sp>
        <p:nvSpPr>
          <p:cNvPr id="9" name="Picture Placeholder 25"/>
          <p:cNvSpPr>
            <a:spLocks noGrp="1"/>
          </p:cNvSpPr>
          <p:nvPr>
            <p:ph type="pic" sz="quarter" idx="20" hasCustomPrompt="1"/>
          </p:nvPr>
        </p:nvSpPr>
        <p:spPr>
          <a:xfrm>
            <a:off x="360000" y="1089025"/>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10" name="Text Placeholder 16"/>
          <p:cNvSpPr>
            <a:spLocks noGrp="1"/>
          </p:cNvSpPr>
          <p:nvPr>
            <p:ph type="body" sz="quarter" idx="22" hasCustomPrompt="1"/>
          </p:nvPr>
        </p:nvSpPr>
        <p:spPr>
          <a:xfrm>
            <a:off x="1890056" y="1099739"/>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8" name="Text Placeholder 20">
            <a:extLst>
              <a:ext uri="{FF2B5EF4-FFF2-40B4-BE49-F238E27FC236}">
                <a16:creationId xmlns:a16="http://schemas.microsoft.com/office/drawing/2014/main" id="{70D7AADB-37AB-4AD9-BFF0-7B47E32FC6C3}"/>
              </a:ext>
            </a:extLst>
          </p:cNvPr>
          <p:cNvSpPr>
            <a:spLocks noGrp="1"/>
          </p:cNvSpPr>
          <p:nvPr>
            <p:ph type="body" sz="quarter" idx="23" hasCustomPrompt="1"/>
          </p:nvPr>
        </p:nvSpPr>
        <p:spPr>
          <a:xfrm>
            <a:off x="360000" y="2322575"/>
            <a:ext cx="11021568" cy="3853011"/>
          </a:xfrm>
          <a:prstGeom prst="rect">
            <a:avLst/>
          </a:prstGeo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dirty="0"/>
              <a:t>Click to add text</a:t>
            </a:r>
          </a:p>
          <a:p>
            <a:pPr marL="0" lvl="0" indent="0">
              <a:buNone/>
            </a:pPr>
            <a:r>
              <a:rPr lang="en-US" noProof="0" dirty="0"/>
              <a:t>Second level</a:t>
            </a:r>
          </a:p>
          <a:p>
            <a:pPr marL="0" lvl="0" indent="0">
              <a:buNone/>
            </a:pPr>
            <a:r>
              <a:rPr lang="en-US" noProof="0" dirty="0"/>
              <a:t>Third level</a:t>
            </a:r>
          </a:p>
          <a:p>
            <a:pPr marL="0" lvl="0" indent="0">
              <a:buNone/>
            </a:pPr>
            <a:r>
              <a:rPr lang="en-US" noProof="0" dirty="0"/>
              <a:t>Fourth level</a:t>
            </a:r>
          </a:p>
        </p:txBody>
      </p:sp>
      <p:sp>
        <p:nvSpPr>
          <p:cNvPr id="3" name="Rectangle 2">
            <a:extLst>
              <a:ext uri="{FF2B5EF4-FFF2-40B4-BE49-F238E27FC236}">
                <a16:creationId xmlns:a16="http://schemas.microsoft.com/office/drawing/2014/main" id="{32640A83-7368-425B-8966-87D08451F94E}"/>
              </a:ext>
            </a:extLst>
          </p:cNvPr>
          <p:cNvSpPr/>
          <p:nvPr userDrawn="1"/>
        </p:nvSpPr>
        <p:spPr>
          <a:xfrm>
            <a:off x="0" y="6233077"/>
            <a:ext cx="12192000" cy="62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Date Placeholder 3" hidden="1">
            <a:extLst>
              <a:ext uri="{FF2B5EF4-FFF2-40B4-BE49-F238E27FC236}">
                <a16:creationId xmlns:a16="http://schemas.microsoft.com/office/drawing/2014/main" id="{0A175409-A746-4ABF-A14F-51FFBF0B1A69}"/>
              </a:ext>
            </a:extLst>
          </p:cNvPr>
          <p:cNvSpPr>
            <a:spLocks noGrp="1"/>
          </p:cNvSpPr>
          <p:nvPr>
            <p:ph type="dt" sz="half" idx="24"/>
          </p:nvPr>
        </p:nvSpPr>
        <p:spPr>
          <a:xfrm>
            <a:off x="0" y="6912000"/>
            <a:ext cx="0" cy="0"/>
          </a:xfrm>
        </p:spPr>
        <p:txBody>
          <a:bodyPr/>
          <a:lstStyle>
            <a:lvl1pPr>
              <a:defRPr sz="100"/>
            </a:lvl1pPr>
          </a:lstStyle>
          <a:p>
            <a:fld id="{C1A341DB-FF8E-404F-B31F-F881354D243E}" type="datetime6">
              <a:rPr lang="en-US" smtClean="0"/>
              <a:t>January 21</a:t>
            </a:fld>
            <a:endParaRPr lang="en-US" dirty="0"/>
          </a:p>
        </p:txBody>
      </p:sp>
      <p:sp>
        <p:nvSpPr>
          <p:cNvPr id="5" name="Footer Placeholder 4" hidden="1">
            <a:extLst>
              <a:ext uri="{FF2B5EF4-FFF2-40B4-BE49-F238E27FC236}">
                <a16:creationId xmlns:a16="http://schemas.microsoft.com/office/drawing/2014/main" id="{97CC1D82-FFC5-49E4-94C6-2D9BDD09E008}"/>
              </a:ext>
            </a:extLst>
          </p:cNvPr>
          <p:cNvSpPr>
            <a:spLocks noGrp="1"/>
          </p:cNvSpPr>
          <p:nvPr>
            <p:ph type="ftr" sz="quarter" idx="25"/>
          </p:nvPr>
        </p:nvSpPr>
        <p:spPr>
          <a:xfrm>
            <a:off x="0" y="6912000"/>
            <a:ext cx="0" cy="0"/>
          </a:xfrm>
        </p:spPr>
        <p:txBody>
          <a:bodyPr/>
          <a:lstStyle>
            <a:lvl1pPr>
              <a:defRPr sz="100">
                <a:noFill/>
              </a:defRPr>
            </a:lvl1pPr>
          </a:lstStyle>
          <a:p>
            <a:endParaRPr lang="en-US" dirty="0"/>
          </a:p>
        </p:txBody>
      </p:sp>
      <p:sp>
        <p:nvSpPr>
          <p:cNvPr id="6" name="Slide Number Placeholder 5" hidden="1">
            <a:extLst>
              <a:ext uri="{FF2B5EF4-FFF2-40B4-BE49-F238E27FC236}">
                <a16:creationId xmlns:a16="http://schemas.microsoft.com/office/drawing/2014/main" id="{88C1D840-CD32-4EF0-99F1-E613B70264E4}"/>
              </a:ext>
            </a:extLst>
          </p:cNvPr>
          <p:cNvSpPr>
            <a:spLocks noGrp="1"/>
          </p:cNvSpPr>
          <p:nvPr>
            <p:ph type="sldNum" sz="quarter" idx="26"/>
          </p:nvPr>
        </p:nvSpPr>
        <p:spPr>
          <a:xfrm>
            <a:off x="0" y="6912000"/>
            <a:ext cx="0" cy="0"/>
          </a:xfrm>
        </p:spPr>
        <p:txBody>
          <a:bodyPr/>
          <a:lstStyle>
            <a:lvl1pPr>
              <a:defRPr sz="100">
                <a:noFill/>
              </a:defRPr>
            </a:lvl1pPr>
          </a:lstStyle>
          <a:p>
            <a:endParaRPr lang="en-US" dirty="0"/>
          </a:p>
        </p:txBody>
      </p:sp>
    </p:spTree>
    <p:extLst>
      <p:ext uri="{BB962C8B-B14F-4D97-AF65-F5344CB8AC3E}">
        <p14:creationId xmlns:p14="http://schemas.microsoft.com/office/powerpoint/2010/main" val="2146820404"/>
      </p:ext>
    </p:extLst>
  </p:cSld>
  <p:clrMapOvr>
    <a:masterClrMapping/>
  </p:clrMapOvr>
  <p:transition/>
  <p:extLst>
    <p:ext uri="{DCECCB84-F9BA-43D5-87BE-67443E8EF086}">
      <p15:sldGuideLst xmlns:p15="http://schemas.microsoft.com/office/powerpoint/2012/main">
        <p15:guide id="1" orient="horz" pos="68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Bio">
    <p:spTree>
      <p:nvGrpSpPr>
        <p:cNvPr id="1" name=""/>
        <p:cNvGrpSpPr/>
        <p:nvPr/>
      </p:nvGrpSpPr>
      <p:grpSpPr>
        <a:xfrm>
          <a:off x="0" y="0"/>
          <a:ext cx="0" cy="0"/>
          <a:chOff x="0" y="0"/>
          <a:chExt cx="0" cy="0"/>
        </a:xfrm>
      </p:grpSpPr>
      <p:sp>
        <p:nvSpPr>
          <p:cNvPr id="8" name="Picture Placeholder 25"/>
          <p:cNvSpPr>
            <a:spLocks noGrp="1"/>
          </p:cNvSpPr>
          <p:nvPr>
            <p:ph type="pic" sz="quarter" idx="20" hasCustomPrompt="1"/>
          </p:nvPr>
        </p:nvSpPr>
        <p:spPr>
          <a:xfrm>
            <a:off x="360000" y="1089025"/>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9" name="Picture Placeholder 25"/>
          <p:cNvSpPr>
            <a:spLocks noGrp="1"/>
          </p:cNvSpPr>
          <p:nvPr>
            <p:ph type="pic" sz="quarter" idx="28" hasCustomPrompt="1"/>
          </p:nvPr>
        </p:nvSpPr>
        <p:spPr>
          <a:xfrm>
            <a:off x="6092353" y="1099739"/>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10" name="Text Placeholder 16"/>
          <p:cNvSpPr>
            <a:spLocks noGrp="1"/>
          </p:cNvSpPr>
          <p:nvPr>
            <p:ph type="body" sz="quarter" idx="22" hasCustomPrompt="1"/>
          </p:nvPr>
        </p:nvSpPr>
        <p:spPr>
          <a:xfrm>
            <a:off x="1890056" y="1099739"/>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11" name="Text Placeholder 16"/>
          <p:cNvSpPr>
            <a:spLocks noGrp="1"/>
          </p:cNvSpPr>
          <p:nvPr>
            <p:ph type="body" sz="quarter" idx="29" hasCustomPrompt="1"/>
          </p:nvPr>
        </p:nvSpPr>
        <p:spPr>
          <a:xfrm>
            <a:off x="7639269" y="1099940"/>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18" name="Text Placeholder 20">
            <a:extLst>
              <a:ext uri="{FF2B5EF4-FFF2-40B4-BE49-F238E27FC236}">
                <a16:creationId xmlns:a16="http://schemas.microsoft.com/office/drawing/2014/main" id="{C4C1611C-3352-42B2-A0BD-5AAF0F007EEC}"/>
              </a:ext>
            </a:extLst>
          </p:cNvPr>
          <p:cNvSpPr>
            <a:spLocks noGrp="1"/>
          </p:cNvSpPr>
          <p:nvPr>
            <p:ph type="body" sz="quarter" idx="23" hasCustomPrompt="1"/>
          </p:nvPr>
        </p:nvSpPr>
        <p:spPr>
          <a:xfrm>
            <a:off x="360000" y="2322576"/>
            <a:ext cx="5230368" cy="3822192"/>
          </a:xfrm>
          <a:prstGeom prst="rect">
            <a:avLst/>
          </a:prstGeo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dirty="0"/>
              <a:t>Click to add text</a:t>
            </a:r>
          </a:p>
          <a:p>
            <a:pPr marL="0" lvl="0" indent="0">
              <a:buNone/>
            </a:pPr>
            <a:r>
              <a:rPr lang="en-US" noProof="0" dirty="0"/>
              <a:t>Second level</a:t>
            </a:r>
          </a:p>
          <a:p>
            <a:pPr marL="0" lvl="0" indent="0">
              <a:buNone/>
            </a:pPr>
            <a:r>
              <a:rPr lang="en-US" noProof="0" dirty="0"/>
              <a:t>Third level</a:t>
            </a:r>
          </a:p>
          <a:p>
            <a:pPr marL="0" lvl="0" indent="0">
              <a:buNone/>
            </a:pPr>
            <a:r>
              <a:rPr lang="en-US" noProof="0" dirty="0"/>
              <a:t>Fourth level</a:t>
            </a:r>
          </a:p>
        </p:txBody>
      </p:sp>
      <p:sp>
        <p:nvSpPr>
          <p:cNvPr id="19" name="Text Placeholder 20">
            <a:extLst>
              <a:ext uri="{FF2B5EF4-FFF2-40B4-BE49-F238E27FC236}">
                <a16:creationId xmlns:a16="http://schemas.microsoft.com/office/drawing/2014/main" id="{60AE6F5E-C8DC-41E4-8A8E-2F252B8609C6}"/>
              </a:ext>
            </a:extLst>
          </p:cNvPr>
          <p:cNvSpPr>
            <a:spLocks noGrp="1"/>
          </p:cNvSpPr>
          <p:nvPr>
            <p:ph type="body" sz="quarter" idx="30" hasCustomPrompt="1"/>
          </p:nvPr>
        </p:nvSpPr>
        <p:spPr>
          <a:xfrm>
            <a:off x="6092353" y="2322576"/>
            <a:ext cx="5230368" cy="3822192"/>
          </a:xfrm>
          <a:prstGeom prst="rect">
            <a:avLst/>
          </a:prstGeom>
        </p:spPr>
        <p:txBody>
          <a:bodyPr wrap="square">
            <a:noAutofit/>
          </a:bodyPr>
          <a:lstStyle>
            <a:lvl1pPr marL="0" indent="0">
              <a:spcBef>
                <a:spcPts val="1200"/>
              </a:spcBef>
              <a:buNone/>
              <a:defRPr sz="1000" b="0" baseline="0">
                <a:solidFill>
                  <a:srgbClr val="565A5C"/>
                </a:solidFill>
              </a:defRPr>
            </a:lvl1pPr>
            <a:lvl2pPr marL="115200" indent="-115200">
              <a:defRPr sz="1000"/>
            </a:lvl2pPr>
            <a:lvl3pPr marL="230400" indent="-115200">
              <a:spcBef>
                <a:spcPts val="600"/>
              </a:spcBef>
              <a:defRPr sz="1000"/>
            </a:lvl3pPr>
            <a:lvl4pPr marL="345600" indent="-115200">
              <a:spcBef>
                <a:spcPts val="600"/>
              </a:spcBef>
              <a:defRPr sz="1000"/>
            </a:lvl4pPr>
          </a:lstStyle>
          <a:p>
            <a:pPr lvl="0"/>
            <a:r>
              <a:rPr lang="en-US" noProof="0" dirty="0"/>
              <a:t>Click to add text</a:t>
            </a:r>
          </a:p>
          <a:p>
            <a:pPr marL="0" lvl="0" indent="0">
              <a:buNone/>
            </a:pPr>
            <a:r>
              <a:rPr lang="en-US" noProof="0" dirty="0"/>
              <a:t>Second level</a:t>
            </a:r>
          </a:p>
          <a:p>
            <a:pPr marL="0" lvl="0" indent="0">
              <a:buNone/>
            </a:pPr>
            <a:r>
              <a:rPr lang="en-US" noProof="0" dirty="0"/>
              <a:t>Third level</a:t>
            </a:r>
          </a:p>
          <a:p>
            <a:pPr marL="0" lvl="0" indent="0">
              <a:buNone/>
            </a:pPr>
            <a:r>
              <a:rPr lang="en-US" noProof="0" dirty="0"/>
              <a:t>Fourth level</a:t>
            </a:r>
          </a:p>
        </p:txBody>
      </p:sp>
      <p:sp>
        <p:nvSpPr>
          <p:cNvPr id="3" name="Title 2">
            <a:extLst>
              <a:ext uri="{FF2B5EF4-FFF2-40B4-BE49-F238E27FC236}">
                <a16:creationId xmlns:a16="http://schemas.microsoft.com/office/drawing/2014/main" id="{1290C7BE-775E-4714-AE87-E26F23FEFCEA}"/>
              </a:ext>
            </a:extLst>
          </p:cNvPr>
          <p:cNvSpPr>
            <a:spLocks noGrp="1"/>
          </p:cNvSpPr>
          <p:nvPr>
            <p:ph type="title"/>
          </p:nvPr>
        </p:nvSpPr>
        <p:spPr>
          <a:xfrm>
            <a:off x="360000" y="361561"/>
            <a:ext cx="11460550" cy="396000"/>
          </a:xfr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F2F8A5DC-8540-49C1-9238-5328290B479D}"/>
              </a:ext>
            </a:extLst>
          </p:cNvPr>
          <p:cNvSpPr>
            <a:spLocks noGrp="1"/>
          </p:cNvSpPr>
          <p:nvPr>
            <p:ph type="dt" sz="half" idx="31"/>
          </p:nvPr>
        </p:nvSpPr>
        <p:spPr/>
        <p:txBody>
          <a:bodyPr/>
          <a:lstStyle/>
          <a:p>
            <a:fld id="{BDA172A7-E0F7-4DFC-AD1E-E6EFE58DA3B0}" type="datetime6">
              <a:rPr lang="en-US" smtClean="0"/>
              <a:t>January 21</a:t>
            </a:fld>
            <a:endParaRPr lang="da-DK" dirty="0"/>
          </a:p>
        </p:txBody>
      </p:sp>
      <p:sp>
        <p:nvSpPr>
          <p:cNvPr id="5" name="Footer Placeholder 4">
            <a:extLst>
              <a:ext uri="{FF2B5EF4-FFF2-40B4-BE49-F238E27FC236}">
                <a16:creationId xmlns:a16="http://schemas.microsoft.com/office/drawing/2014/main" id="{EAFE664E-1F64-497C-AD73-8B381DFA6E00}"/>
              </a:ext>
            </a:extLst>
          </p:cNvPr>
          <p:cNvSpPr>
            <a:spLocks noGrp="1"/>
          </p:cNvSpPr>
          <p:nvPr>
            <p:ph type="ftr" sz="quarter" idx="32"/>
          </p:nvPr>
        </p:nvSpPr>
        <p:spPr/>
        <p:txBody>
          <a:bodyPr/>
          <a:lstStyle/>
          <a:p>
            <a:endParaRPr lang="en-US" dirty="0"/>
          </a:p>
        </p:txBody>
      </p:sp>
      <p:sp>
        <p:nvSpPr>
          <p:cNvPr id="6" name="Slide Number Placeholder 5">
            <a:extLst>
              <a:ext uri="{FF2B5EF4-FFF2-40B4-BE49-F238E27FC236}">
                <a16:creationId xmlns:a16="http://schemas.microsoft.com/office/drawing/2014/main" id="{DFC79AA0-F892-4794-B94F-894138561498}"/>
              </a:ext>
            </a:extLst>
          </p:cNvPr>
          <p:cNvSpPr>
            <a:spLocks noGrp="1"/>
          </p:cNvSpPr>
          <p:nvPr>
            <p:ph type="sldNum" sz="quarter" idx="33"/>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2916872917"/>
      </p:ext>
    </p:extLst>
  </p:cSld>
  <p:clrMapOvr>
    <a:masterClrMapping/>
  </p:clrMapOvr>
  <p:transition/>
  <p:extLst>
    <p:ext uri="{DCECCB84-F9BA-43D5-87BE-67443E8EF086}">
      <p15:sldGuideLst xmlns:p15="http://schemas.microsoft.com/office/powerpoint/2012/main">
        <p15:guide id="1" orient="horz" pos="686"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A4EA4D-ED95-4F6F-BFB5-B945ED07940E}"/>
              </a:ext>
            </a:extLst>
          </p:cNvPr>
          <p:cNvSpPr>
            <a:spLocks noGrp="1"/>
          </p:cNvSpPr>
          <p:nvPr>
            <p:ph type="title"/>
          </p:nvPr>
        </p:nvSpPr>
        <p:spPr/>
        <p:txBody>
          <a:bodyPr/>
          <a:lstStyle/>
          <a:p>
            <a:r>
              <a:rPr lang="en-US" dirty="0"/>
              <a:t>Click to edit Master title style</a:t>
            </a:r>
          </a:p>
        </p:txBody>
      </p:sp>
      <p:sp>
        <p:nvSpPr>
          <p:cNvPr id="21" name="Picture Placeholder 25"/>
          <p:cNvSpPr>
            <a:spLocks noGrp="1"/>
          </p:cNvSpPr>
          <p:nvPr>
            <p:ph type="pic" sz="quarter" idx="20" hasCustomPrompt="1"/>
          </p:nvPr>
        </p:nvSpPr>
        <p:spPr>
          <a:xfrm>
            <a:off x="360000" y="1186638"/>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39" name="Picture Placeholder 25"/>
          <p:cNvSpPr>
            <a:spLocks noGrp="1"/>
          </p:cNvSpPr>
          <p:nvPr>
            <p:ph type="pic" sz="quarter" idx="28" hasCustomPrompt="1"/>
          </p:nvPr>
        </p:nvSpPr>
        <p:spPr>
          <a:xfrm>
            <a:off x="6085964" y="1186638"/>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0" name="Text Placeholder 16"/>
          <p:cNvSpPr>
            <a:spLocks noGrp="1"/>
          </p:cNvSpPr>
          <p:nvPr>
            <p:ph type="body" sz="quarter" idx="22" hasCustomPrompt="1"/>
          </p:nvPr>
        </p:nvSpPr>
        <p:spPr>
          <a:xfrm>
            <a:off x="1895340" y="1186638"/>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dirty="0">
                <a:solidFill>
                  <a:schemeClr val="accent2"/>
                </a:solidFill>
              </a:rPr>
              <a:t>Name</a:t>
            </a:r>
            <a:r>
              <a:rPr lang="en-US" dirty="0"/>
              <a:t> </a:t>
            </a:r>
          </a:p>
          <a:p>
            <a:r>
              <a:rPr lang="en-US" dirty="0"/>
              <a:t>Partner Information</a:t>
            </a:r>
            <a:r>
              <a:rPr lang="en-US" b="0" dirty="0"/>
              <a:t> </a:t>
            </a:r>
          </a:p>
        </p:txBody>
      </p:sp>
      <p:sp>
        <p:nvSpPr>
          <p:cNvPr id="41" name="Text Placeholder 16"/>
          <p:cNvSpPr>
            <a:spLocks noGrp="1"/>
          </p:cNvSpPr>
          <p:nvPr>
            <p:ph type="body" sz="quarter" idx="29" hasCustomPrompt="1"/>
          </p:nvPr>
        </p:nvSpPr>
        <p:spPr>
          <a:xfrm>
            <a:off x="7632880" y="1186638"/>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dirty="0">
                <a:solidFill>
                  <a:schemeClr val="accent2"/>
                </a:solidFill>
              </a:rPr>
              <a:t>Name</a:t>
            </a:r>
            <a:r>
              <a:rPr lang="en-US" dirty="0"/>
              <a:t> </a:t>
            </a:r>
          </a:p>
          <a:p>
            <a:r>
              <a:rPr lang="en-US" dirty="0"/>
              <a:t>Partner Information</a:t>
            </a:r>
            <a:r>
              <a:rPr lang="en-US" b="0" dirty="0"/>
              <a:t> </a:t>
            </a:r>
          </a:p>
        </p:txBody>
      </p:sp>
      <p:sp>
        <p:nvSpPr>
          <p:cNvPr id="42" name="Picture Placeholder 25"/>
          <p:cNvSpPr>
            <a:spLocks noGrp="1"/>
          </p:cNvSpPr>
          <p:nvPr>
            <p:ph type="pic" sz="quarter" idx="30" hasCustomPrompt="1"/>
          </p:nvPr>
        </p:nvSpPr>
        <p:spPr>
          <a:xfrm>
            <a:off x="360000" y="2349894"/>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3" name="Picture Placeholder 25"/>
          <p:cNvSpPr>
            <a:spLocks noGrp="1"/>
          </p:cNvSpPr>
          <p:nvPr>
            <p:ph type="pic" sz="quarter" idx="31" hasCustomPrompt="1"/>
          </p:nvPr>
        </p:nvSpPr>
        <p:spPr>
          <a:xfrm>
            <a:off x="6085964" y="2349894"/>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4" name="Text Placeholder 16"/>
          <p:cNvSpPr>
            <a:spLocks noGrp="1"/>
          </p:cNvSpPr>
          <p:nvPr>
            <p:ph type="body" sz="quarter" idx="32" hasCustomPrompt="1"/>
          </p:nvPr>
        </p:nvSpPr>
        <p:spPr>
          <a:xfrm>
            <a:off x="1895340" y="2349894"/>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5" name="Text Placeholder 16"/>
          <p:cNvSpPr>
            <a:spLocks noGrp="1"/>
          </p:cNvSpPr>
          <p:nvPr>
            <p:ph type="body" sz="quarter" idx="33" hasCustomPrompt="1"/>
          </p:nvPr>
        </p:nvSpPr>
        <p:spPr>
          <a:xfrm>
            <a:off x="7632880" y="2349894"/>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6" name="Picture Placeholder 25"/>
          <p:cNvSpPr>
            <a:spLocks noGrp="1"/>
          </p:cNvSpPr>
          <p:nvPr>
            <p:ph type="pic" sz="quarter" idx="34" hasCustomPrompt="1"/>
          </p:nvPr>
        </p:nvSpPr>
        <p:spPr>
          <a:xfrm>
            <a:off x="360000" y="3526613"/>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7" name="Picture Placeholder 25"/>
          <p:cNvSpPr>
            <a:spLocks noGrp="1"/>
          </p:cNvSpPr>
          <p:nvPr>
            <p:ph type="pic" sz="quarter" idx="35" hasCustomPrompt="1"/>
          </p:nvPr>
        </p:nvSpPr>
        <p:spPr>
          <a:xfrm>
            <a:off x="6085964" y="3526613"/>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8" name="Text Placeholder 16"/>
          <p:cNvSpPr>
            <a:spLocks noGrp="1"/>
          </p:cNvSpPr>
          <p:nvPr>
            <p:ph type="body" sz="quarter" idx="36" hasCustomPrompt="1"/>
          </p:nvPr>
        </p:nvSpPr>
        <p:spPr>
          <a:xfrm>
            <a:off x="1895340" y="3526613"/>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9" name="Text Placeholder 16"/>
          <p:cNvSpPr>
            <a:spLocks noGrp="1"/>
          </p:cNvSpPr>
          <p:nvPr>
            <p:ph type="body" sz="quarter" idx="37" hasCustomPrompt="1"/>
          </p:nvPr>
        </p:nvSpPr>
        <p:spPr>
          <a:xfrm>
            <a:off x="7632880" y="3526613"/>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50" name="Picture Placeholder 25"/>
          <p:cNvSpPr>
            <a:spLocks noGrp="1"/>
          </p:cNvSpPr>
          <p:nvPr>
            <p:ph type="pic" sz="quarter" idx="38" hasCustomPrompt="1"/>
          </p:nvPr>
        </p:nvSpPr>
        <p:spPr>
          <a:xfrm>
            <a:off x="360000" y="4706497"/>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51" name="Picture Placeholder 25"/>
          <p:cNvSpPr>
            <a:spLocks noGrp="1"/>
          </p:cNvSpPr>
          <p:nvPr>
            <p:ph type="pic" sz="quarter" idx="39" hasCustomPrompt="1"/>
          </p:nvPr>
        </p:nvSpPr>
        <p:spPr>
          <a:xfrm>
            <a:off x="6085964" y="4706497"/>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52" name="Text Placeholder 16"/>
          <p:cNvSpPr>
            <a:spLocks noGrp="1"/>
          </p:cNvSpPr>
          <p:nvPr>
            <p:ph type="body" sz="quarter" idx="40" hasCustomPrompt="1"/>
          </p:nvPr>
        </p:nvSpPr>
        <p:spPr>
          <a:xfrm>
            <a:off x="1895340" y="4706497"/>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53" name="Text Placeholder 16"/>
          <p:cNvSpPr>
            <a:spLocks noGrp="1"/>
          </p:cNvSpPr>
          <p:nvPr>
            <p:ph type="body" sz="quarter" idx="41" hasCustomPrompt="1"/>
          </p:nvPr>
        </p:nvSpPr>
        <p:spPr>
          <a:xfrm>
            <a:off x="7632880" y="4706497"/>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 name="Date Placeholder 3">
            <a:extLst>
              <a:ext uri="{FF2B5EF4-FFF2-40B4-BE49-F238E27FC236}">
                <a16:creationId xmlns:a16="http://schemas.microsoft.com/office/drawing/2014/main" id="{5BF32ABD-63CC-4D48-B9D2-BEDE10137138}"/>
              </a:ext>
            </a:extLst>
          </p:cNvPr>
          <p:cNvSpPr>
            <a:spLocks noGrp="1"/>
          </p:cNvSpPr>
          <p:nvPr>
            <p:ph type="dt" sz="half" idx="42"/>
          </p:nvPr>
        </p:nvSpPr>
        <p:spPr/>
        <p:txBody>
          <a:bodyPr/>
          <a:lstStyle/>
          <a:p>
            <a:fld id="{91EA5CB1-1F22-47F0-A05D-62D3BA189F4C}" type="datetime6">
              <a:rPr lang="en-US" smtClean="0"/>
              <a:t>January 21</a:t>
            </a:fld>
            <a:endParaRPr lang="en-US" dirty="0"/>
          </a:p>
        </p:txBody>
      </p:sp>
      <p:sp>
        <p:nvSpPr>
          <p:cNvPr id="5" name="Footer Placeholder 4">
            <a:extLst>
              <a:ext uri="{FF2B5EF4-FFF2-40B4-BE49-F238E27FC236}">
                <a16:creationId xmlns:a16="http://schemas.microsoft.com/office/drawing/2014/main" id="{A67313C4-9398-4B7F-AFBB-E44A91C46A4C}"/>
              </a:ext>
            </a:extLst>
          </p:cNvPr>
          <p:cNvSpPr>
            <a:spLocks noGrp="1"/>
          </p:cNvSpPr>
          <p:nvPr>
            <p:ph type="ftr" sz="quarter" idx="43"/>
          </p:nvPr>
        </p:nvSpPr>
        <p:spPr/>
        <p:txBody>
          <a:bodyPr/>
          <a:lstStyle/>
          <a:p>
            <a:endParaRPr lang="en-US" dirty="0"/>
          </a:p>
        </p:txBody>
      </p:sp>
      <p:sp>
        <p:nvSpPr>
          <p:cNvPr id="6" name="Slide Number Placeholder 5">
            <a:extLst>
              <a:ext uri="{FF2B5EF4-FFF2-40B4-BE49-F238E27FC236}">
                <a16:creationId xmlns:a16="http://schemas.microsoft.com/office/drawing/2014/main" id="{86AA3B4A-EBCC-45EE-B890-2B06397E400B}"/>
              </a:ext>
            </a:extLst>
          </p:cNvPr>
          <p:cNvSpPr>
            <a:spLocks noGrp="1"/>
          </p:cNvSpPr>
          <p:nvPr>
            <p:ph type="sldNum" sz="quarter" idx="44"/>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2508607916"/>
      </p:ext>
    </p:extLst>
  </p:cSld>
  <p:clrMapOvr>
    <a:masterClrMapping/>
  </p:clrMapOvr>
  <p:transition/>
  <p:extLst>
    <p:ext uri="{DCECCB84-F9BA-43D5-87BE-67443E8EF086}">
      <p15:sldGuideLst xmlns:p15="http://schemas.microsoft.com/office/powerpoint/2012/main">
        <p15:guide id="1" orient="horz" pos="686" userDrawn="1">
          <p15:clr>
            <a:srgbClr val="FBAE40"/>
          </p15:clr>
        </p15:guide>
        <p15:guide id="2" pos="48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358773" y="2153137"/>
            <a:ext cx="8773087" cy="549189"/>
          </a:xfrm>
          <a:prstGeom prst="rect">
            <a:avLst/>
          </a:prstGeom>
        </p:spPr>
        <p:txBody>
          <a:bodyPr wrap="square" lIns="0" tIns="0" rIns="0" bIns="0" anchor="t" anchorCtr="0">
            <a:spAutoFit/>
          </a:bodyPr>
          <a:lstStyle>
            <a:lvl1pPr algn="l">
              <a:lnSpc>
                <a:spcPct val="100000"/>
              </a:lnSpc>
              <a:defRPr sz="3600" b="1" i="0">
                <a:solidFill>
                  <a:schemeClr val="tx2"/>
                </a:solidFill>
                <a:latin typeface="Arial" pitchFamily="34" charset="0"/>
                <a:ea typeface="Arial" pitchFamily="34" charset="0"/>
                <a:cs typeface="Arial" pitchFamily="34" charset="0"/>
              </a:defRPr>
            </a:lvl1pPr>
          </a:lstStyle>
          <a:p>
            <a:r>
              <a:rPr lang="en-US" noProof="0" dirty="0"/>
              <a:t>Click to add 'Thank You' </a:t>
            </a:r>
          </a:p>
        </p:txBody>
      </p:sp>
      <p:sp>
        <p:nvSpPr>
          <p:cNvPr id="7" name="11"/>
          <p:cNvSpPr>
            <a:spLocks noGrp="1"/>
          </p:cNvSpPr>
          <p:nvPr>
            <p:ph sz="quarter" idx="14" hasCustomPrompt="1"/>
          </p:nvPr>
        </p:nvSpPr>
        <p:spPr>
          <a:xfrm>
            <a:off x="358773" y="4152495"/>
            <a:ext cx="11211979" cy="2023092"/>
          </a:xfrm>
          <a:prstGeom prst="rect">
            <a:avLst/>
          </a:prstGeom>
        </p:spPr>
        <p:txBody>
          <a:bodyPr wrap="square" lIns="0" tIns="0" rIns="0" bIns="0" numCol="1" spcCol="288000">
            <a:normAutofit/>
          </a:bodyPr>
          <a:lstStyle>
            <a:lvl1pPr marL="0" indent="0">
              <a:buNone/>
              <a:defRPr sz="1600">
                <a:solidFill>
                  <a:schemeClr val="tx2"/>
                </a:solidFill>
              </a:defRPr>
            </a:lvl1pPr>
            <a:lvl2pPr marL="182160" indent="0">
              <a:buClr>
                <a:srgbClr val="565A5C"/>
              </a:buClr>
              <a:buNone/>
              <a:defRPr sz="1400">
                <a:solidFill>
                  <a:schemeClr val="tx2"/>
                </a:solidFill>
              </a:defRPr>
            </a:lvl2pPr>
            <a:lvl3pPr marL="367920" indent="0">
              <a:buNone/>
              <a:defRPr sz="1200">
                <a:solidFill>
                  <a:schemeClr val="tx2"/>
                </a:solidFill>
              </a:defRPr>
            </a:lvl3pPr>
            <a:lvl4pPr marL="551520" indent="0">
              <a:buNone/>
              <a:defRPr sz="1050">
                <a:solidFill>
                  <a:schemeClr val="tx2"/>
                </a:solidFill>
              </a:defRPr>
            </a:lvl4pPr>
            <a:lvl5pPr marL="735120" indent="0">
              <a:buNone/>
              <a:defRPr sz="1000">
                <a:solidFill>
                  <a:schemeClr val="tx2"/>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 Office</a:t>
            </a:r>
          </a:p>
        </p:txBody>
      </p:sp>
      <p:cxnSp>
        <p:nvCxnSpPr>
          <p:cNvPr id="8" name="Straight Connector 7"/>
          <p:cNvCxnSpPr/>
          <p:nvPr userDrawn="1"/>
        </p:nvCxnSpPr>
        <p:spPr>
          <a:xfrm>
            <a:off x="358773" y="4051919"/>
            <a:ext cx="1119928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E2DEE9B-988B-4142-A88B-3665DD9D0261}"/>
              </a:ext>
            </a:extLst>
          </p:cNvPr>
          <p:cNvSpPr/>
          <p:nvPr userDrawn="1"/>
        </p:nvSpPr>
        <p:spPr>
          <a:xfrm>
            <a:off x="0" y="6233077"/>
            <a:ext cx="12192000" cy="62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79979966" name="LogoPurple" descr="{&quot;templafy&quot;:{&quot;id&quot;:&quot;24d3b281-5956-4655-805e-291fe912933d&quot;}}"/>
          <p:cNvPicPr>
            <a:picLocks noChangeAspect="1"/>
          </p:cNvPicPr>
          <p:nvPr/>
        </p:nvPicPr>
        <p:blipFill>
          <a:blip r:embed="rId2"/>
          <a:stretch>
            <a:fillRect/>
          </a:stretch>
        </p:blipFill>
        <p:spPr>
          <a:xfrm>
            <a:off x="358773" y="363600"/>
            <a:ext cx="1943724" cy="372547"/>
          </a:xfrm>
          <a:prstGeom prst="rect">
            <a:avLst/>
          </a:prstGeom>
        </p:spPr>
      </p:pic>
      <p:sp>
        <p:nvSpPr>
          <p:cNvPr id="15" name="Date Placeholder 3" hidden="1">
            <a:extLst>
              <a:ext uri="{FF2B5EF4-FFF2-40B4-BE49-F238E27FC236}">
                <a16:creationId xmlns:a16="http://schemas.microsoft.com/office/drawing/2014/main" id="{D990FDC9-60D0-4C7F-865A-80DD9331E224}"/>
              </a:ext>
            </a:extLst>
          </p:cNvPr>
          <p:cNvSpPr>
            <a:spLocks noGrp="1"/>
          </p:cNvSpPr>
          <p:nvPr>
            <p:ph type="dt" sz="half" idx="24"/>
          </p:nvPr>
        </p:nvSpPr>
        <p:spPr>
          <a:xfrm>
            <a:off x="0" y="6912000"/>
            <a:ext cx="0" cy="0"/>
          </a:xfrm>
        </p:spPr>
        <p:txBody>
          <a:bodyPr/>
          <a:lstStyle>
            <a:lvl1pPr>
              <a:defRPr sz="100"/>
            </a:lvl1pPr>
          </a:lstStyle>
          <a:p>
            <a:fld id="{4BC6B29C-E07A-44F9-BDD6-2047201C5ABA}" type="datetime6">
              <a:rPr lang="en-US" smtClean="0"/>
              <a:t>January 21</a:t>
            </a:fld>
            <a:endParaRPr lang="en-US" dirty="0"/>
          </a:p>
        </p:txBody>
      </p:sp>
      <p:sp>
        <p:nvSpPr>
          <p:cNvPr id="18" name="Footer Placeholder 4" hidden="1">
            <a:extLst>
              <a:ext uri="{FF2B5EF4-FFF2-40B4-BE49-F238E27FC236}">
                <a16:creationId xmlns:a16="http://schemas.microsoft.com/office/drawing/2014/main" id="{B30FF5AD-FBCF-42CC-98C9-6CE354FBA78F}"/>
              </a:ext>
            </a:extLst>
          </p:cNvPr>
          <p:cNvSpPr>
            <a:spLocks noGrp="1"/>
          </p:cNvSpPr>
          <p:nvPr>
            <p:ph type="ftr" sz="quarter" idx="25"/>
          </p:nvPr>
        </p:nvSpPr>
        <p:spPr>
          <a:xfrm>
            <a:off x="0" y="6912000"/>
            <a:ext cx="0" cy="0"/>
          </a:xfrm>
        </p:spPr>
        <p:txBody>
          <a:bodyPr/>
          <a:lstStyle>
            <a:lvl1pPr>
              <a:defRPr sz="100">
                <a:noFill/>
              </a:defRPr>
            </a:lvl1pPr>
          </a:lstStyle>
          <a:p>
            <a:endParaRPr lang="en-US" dirty="0"/>
          </a:p>
        </p:txBody>
      </p:sp>
      <p:sp>
        <p:nvSpPr>
          <p:cNvPr id="19" name="Slide Number Placeholder 5" hidden="1">
            <a:extLst>
              <a:ext uri="{FF2B5EF4-FFF2-40B4-BE49-F238E27FC236}">
                <a16:creationId xmlns:a16="http://schemas.microsoft.com/office/drawing/2014/main" id="{E59BFFD8-5660-4647-A335-5BB6B89D4B1B}"/>
              </a:ext>
            </a:extLst>
          </p:cNvPr>
          <p:cNvSpPr>
            <a:spLocks noGrp="1"/>
          </p:cNvSpPr>
          <p:nvPr>
            <p:ph type="sldNum" sz="quarter" idx="26"/>
          </p:nvPr>
        </p:nvSpPr>
        <p:spPr>
          <a:xfrm>
            <a:off x="0" y="6912000"/>
            <a:ext cx="0" cy="0"/>
          </a:xfrm>
        </p:spPr>
        <p:txBody>
          <a:bodyPr/>
          <a:lstStyle>
            <a:lvl1pPr>
              <a:defRPr sz="100">
                <a:noFill/>
              </a:defRPr>
            </a:lvl1pPr>
          </a:lstStyle>
          <a:p>
            <a:endParaRPr lang="en-US" dirty="0"/>
          </a:p>
        </p:txBody>
      </p:sp>
    </p:spTree>
    <p:extLst>
      <p:ext uri="{BB962C8B-B14F-4D97-AF65-F5344CB8AC3E}">
        <p14:creationId xmlns:p14="http://schemas.microsoft.com/office/powerpoint/2010/main" val="11268070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787D62-8A08-48BB-B974-37B1621BC7B9}"/>
              </a:ext>
            </a:extLst>
          </p:cNvPr>
          <p:cNvSpPr>
            <a:spLocks noGrp="1"/>
          </p:cNvSpPr>
          <p:nvPr>
            <p:ph type="title" hasCustomPrompt="1"/>
          </p:nvPr>
        </p:nvSpPr>
        <p:spPr/>
        <p:txBody>
          <a:bodyPr/>
          <a:lstStyle>
            <a:lvl1pPr>
              <a:defRPr/>
            </a:lvl1pPr>
          </a:lstStyle>
          <a:p>
            <a:r>
              <a:rPr lang="en-US" dirty="0"/>
              <a:t>Click to add title</a:t>
            </a:r>
          </a:p>
        </p:txBody>
      </p:sp>
      <p:sp>
        <p:nvSpPr>
          <p:cNvPr id="5" name="Subtitle Placeholder 6"/>
          <p:cNvSpPr>
            <a:spLocks noGrp="1"/>
          </p:cNvSpPr>
          <p:nvPr>
            <p:ph type="body" sz="quarter" idx="24" hasCustomPrompt="1"/>
          </p:nvPr>
        </p:nvSpPr>
        <p:spPr>
          <a:xfrm>
            <a:off x="360000" y="780495"/>
            <a:ext cx="11460549"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US" noProof="0"/>
              <a:t>Click to add subtitle</a:t>
            </a:r>
            <a:endParaRPr lang="en-US" noProof="0" dirty="0"/>
          </a:p>
        </p:txBody>
      </p:sp>
      <p:sp>
        <p:nvSpPr>
          <p:cNvPr id="8" name="Date Placeholder 3" hidden="1">
            <a:extLst>
              <a:ext uri="{FF2B5EF4-FFF2-40B4-BE49-F238E27FC236}">
                <a16:creationId xmlns:a16="http://schemas.microsoft.com/office/drawing/2014/main" id="{48BA39CC-85AE-4AA3-A630-1F7021195F67}"/>
              </a:ext>
            </a:extLst>
          </p:cNvPr>
          <p:cNvSpPr>
            <a:spLocks noGrp="1"/>
          </p:cNvSpPr>
          <p:nvPr>
            <p:ph type="dt" sz="half" idx="25"/>
          </p:nvPr>
        </p:nvSpPr>
        <p:spPr>
          <a:xfrm>
            <a:off x="0" y="6912000"/>
            <a:ext cx="0" cy="0"/>
          </a:xfrm>
        </p:spPr>
        <p:txBody>
          <a:bodyPr/>
          <a:lstStyle>
            <a:lvl1pPr>
              <a:defRPr sz="100"/>
            </a:lvl1pPr>
          </a:lstStyle>
          <a:p>
            <a:fld id="{F3D41F07-E8D2-452B-BAFE-330EE46F6ED1}" type="datetime6">
              <a:rPr lang="en-US" smtClean="0"/>
              <a:t>January 21</a:t>
            </a:fld>
            <a:endParaRPr lang="en-US" dirty="0"/>
          </a:p>
        </p:txBody>
      </p:sp>
      <p:sp>
        <p:nvSpPr>
          <p:cNvPr id="9" name="Footer Placeholder 4" hidden="1">
            <a:extLst>
              <a:ext uri="{FF2B5EF4-FFF2-40B4-BE49-F238E27FC236}">
                <a16:creationId xmlns:a16="http://schemas.microsoft.com/office/drawing/2014/main" id="{FEDAA0B6-508C-49D5-BAA3-00699B0C8644}"/>
              </a:ext>
            </a:extLst>
          </p:cNvPr>
          <p:cNvSpPr>
            <a:spLocks noGrp="1"/>
          </p:cNvSpPr>
          <p:nvPr>
            <p:ph type="ftr" sz="quarter" idx="26"/>
          </p:nvPr>
        </p:nvSpPr>
        <p:spPr>
          <a:xfrm>
            <a:off x="0" y="6912000"/>
            <a:ext cx="0" cy="0"/>
          </a:xfrm>
        </p:spPr>
        <p:txBody>
          <a:bodyPr/>
          <a:lstStyle>
            <a:lvl1pPr>
              <a:defRPr sz="100">
                <a:noFill/>
              </a:defRPr>
            </a:lvl1pPr>
          </a:lstStyle>
          <a:p>
            <a:endParaRPr lang="en-US" dirty="0"/>
          </a:p>
        </p:txBody>
      </p:sp>
      <p:sp>
        <p:nvSpPr>
          <p:cNvPr id="10" name="Slide Number Placeholder 5" hidden="1">
            <a:extLst>
              <a:ext uri="{FF2B5EF4-FFF2-40B4-BE49-F238E27FC236}">
                <a16:creationId xmlns:a16="http://schemas.microsoft.com/office/drawing/2014/main" id="{3701BC85-5B5E-4638-9D0C-A2AA31049DA8}"/>
              </a:ext>
            </a:extLst>
          </p:cNvPr>
          <p:cNvSpPr>
            <a:spLocks noGrp="1"/>
          </p:cNvSpPr>
          <p:nvPr>
            <p:ph type="sldNum" sz="quarter" idx="27"/>
          </p:nvPr>
        </p:nvSpPr>
        <p:spPr>
          <a:xfrm>
            <a:off x="0" y="6912000"/>
            <a:ext cx="0" cy="0"/>
          </a:xfrm>
        </p:spPr>
        <p:txBody>
          <a:bodyPr/>
          <a:lstStyle>
            <a:lvl1pPr>
              <a:defRPr sz="100">
                <a:noFill/>
              </a:defRPr>
            </a:lvl1pPr>
          </a:lstStyle>
          <a:p>
            <a:endParaRPr lang="en-US" dirty="0"/>
          </a:p>
        </p:txBody>
      </p:sp>
    </p:spTree>
    <p:extLst>
      <p:ext uri="{BB962C8B-B14F-4D97-AF65-F5344CB8AC3E}">
        <p14:creationId xmlns:p14="http://schemas.microsoft.com/office/powerpoint/2010/main" val="11475459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63DC756-5BB1-4573-8585-412CD21D0228}"/>
              </a:ext>
            </a:extLst>
          </p:cNvPr>
          <p:cNvSpPr>
            <a:spLocks noGrp="1"/>
          </p:cNvSpPr>
          <p:nvPr>
            <p:ph type="title" hasCustomPrompt="1"/>
          </p:nvPr>
        </p:nvSpPr>
        <p:spPr/>
        <p:txBody>
          <a:bodyPr/>
          <a:lstStyle>
            <a:lvl1pPr>
              <a:defRPr/>
            </a:lvl1pPr>
          </a:lstStyle>
          <a:p>
            <a:r>
              <a:rPr lang="en-US" dirty="0"/>
              <a:t>Click to add title</a:t>
            </a:r>
          </a:p>
        </p:txBody>
      </p:sp>
      <p:sp>
        <p:nvSpPr>
          <p:cNvPr id="7" name="Date Placeholder 6">
            <a:extLst>
              <a:ext uri="{FF2B5EF4-FFF2-40B4-BE49-F238E27FC236}">
                <a16:creationId xmlns:a16="http://schemas.microsoft.com/office/drawing/2014/main" id="{82350D65-E09F-4048-B535-CE9E4A2EF37E}"/>
              </a:ext>
            </a:extLst>
          </p:cNvPr>
          <p:cNvSpPr>
            <a:spLocks noGrp="1"/>
          </p:cNvSpPr>
          <p:nvPr>
            <p:ph type="dt" sz="half" idx="10"/>
          </p:nvPr>
        </p:nvSpPr>
        <p:spPr/>
        <p:txBody>
          <a:bodyPr/>
          <a:lstStyle/>
          <a:p>
            <a:fld id="{4288D995-E718-45E8-AD61-C86B842E555B}" type="datetime6">
              <a:rPr lang="en-US" smtClean="0"/>
              <a:t>January 21</a:t>
            </a:fld>
            <a:endParaRPr lang="en-US" dirty="0"/>
          </a:p>
        </p:txBody>
      </p:sp>
      <p:sp>
        <p:nvSpPr>
          <p:cNvPr id="11" name="Footer Placeholder 10">
            <a:extLst>
              <a:ext uri="{FF2B5EF4-FFF2-40B4-BE49-F238E27FC236}">
                <a16:creationId xmlns:a16="http://schemas.microsoft.com/office/drawing/2014/main" id="{C466DA60-A0A1-4E1A-84DE-6E1B182AD7E6}"/>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582C853E-3262-450F-AAC8-B2AEEB85EAD4}"/>
              </a:ext>
            </a:extLst>
          </p:cNvPr>
          <p:cNvSpPr>
            <a:spLocks noGrp="1"/>
          </p:cNvSpPr>
          <p:nvPr>
            <p:ph type="sldNum" sz="quarter" idx="12"/>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10793534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EBDA89-E120-4466-8432-DB713BB3288B}"/>
              </a:ext>
            </a:extLst>
          </p:cNvPr>
          <p:cNvSpPr>
            <a:spLocks noGrp="1"/>
          </p:cNvSpPr>
          <p:nvPr>
            <p:ph type="dt" sz="half" idx="10"/>
          </p:nvPr>
        </p:nvSpPr>
        <p:spPr/>
        <p:txBody>
          <a:bodyPr/>
          <a:lstStyle/>
          <a:p>
            <a:fld id="{F9660A59-44D9-4451-B746-6BBAF725ECFA}" type="datetime6">
              <a:rPr lang="en-US" smtClean="0"/>
              <a:t>January 21</a:t>
            </a:fld>
            <a:endParaRPr lang="da-DK" dirty="0"/>
          </a:p>
        </p:txBody>
      </p:sp>
      <p:sp>
        <p:nvSpPr>
          <p:cNvPr id="8" name="Footer Placeholder 7">
            <a:extLst>
              <a:ext uri="{FF2B5EF4-FFF2-40B4-BE49-F238E27FC236}">
                <a16:creationId xmlns:a16="http://schemas.microsoft.com/office/drawing/2014/main" id="{A22A0707-7CD2-404A-9531-B772D4B54C13}"/>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E7006160-B9FE-47F8-959F-EE01F02383BF}"/>
              </a:ext>
            </a:extLst>
          </p:cNvPr>
          <p:cNvSpPr>
            <a:spLocks noGrp="1"/>
          </p:cNvSpPr>
          <p:nvPr>
            <p:ph type="sldNum" sz="quarter" idx="12"/>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157644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E10B541-3650-46DE-8F95-2995505701F9}"/>
              </a:ext>
            </a:extLst>
          </p:cNvPr>
          <p:cNvSpPr/>
          <p:nvPr userDrawn="1"/>
        </p:nvSpPr>
        <p:spPr>
          <a:xfrm>
            <a:off x="0" y="0"/>
            <a:ext cx="10544638" cy="6873858"/>
          </a:xfrm>
          <a:custGeom>
            <a:avLst/>
            <a:gdLst>
              <a:gd name="connsiteX0" fmla="*/ 0 w 10544638"/>
              <a:gd name="connsiteY0" fmla="*/ 0 h 6873858"/>
              <a:gd name="connsiteX1" fmla="*/ 2813264 w 10544638"/>
              <a:gd name="connsiteY1" fmla="*/ 0 h 6873858"/>
              <a:gd name="connsiteX2" fmla="*/ 3364800 w 10544638"/>
              <a:gd name="connsiteY2" fmla="*/ 0 h 6873858"/>
              <a:gd name="connsiteX3" fmla="*/ 3364800 w 10544638"/>
              <a:gd name="connsiteY3" fmla="*/ 193 h 6873858"/>
              <a:gd name="connsiteX4" fmla="*/ 8242229 w 10544638"/>
              <a:gd name="connsiteY4" fmla="*/ 1903 h 6873858"/>
              <a:gd name="connsiteX5" fmla="*/ 9929064 w 10544638"/>
              <a:gd name="connsiteY5" fmla="*/ 1561011 h 6873858"/>
              <a:gd name="connsiteX6" fmla="*/ 10442377 w 10544638"/>
              <a:gd name="connsiteY6" fmla="*/ 2018209 h 6873858"/>
              <a:gd name="connsiteX7" fmla="*/ 10422900 w 10544638"/>
              <a:gd name="connsiteY7" fmla="*/ 2389868 h 6873858"/>
              <a:gd name="connsiteX8" fmla="*/ 10176774 w 10544638"/>
              <a:gd name="connsiteY8" fmla="*/ 2620829 h 6873858"/>
              <a:gd name="connsiteX9" fmla="*/ 5745909 w 10544638"/>
              <a:gd name="connsiteY9" fmla="*/ 6873858 h 6873858"/>
              <a:gd name="connsiteX10" fmla="*/ 2804638 w 10544638"/>
              <a:gd name="connsiteY10" fmla="*/ 6873858 h 6873858"/>
              <a:gd name="connsiteX11" fmla="*/ 2804640 w 10544638"/>
              <a:gd name="connsiteY11" fmla="*/ 6872400 h 6873858"/>
              <a:gd name="connsiteX12" fmla="*/ 0 w 10544638"/>
              <a:gd name="connsiteY12" fmla="*/ 6872400 h 68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4638" h="6873858">
                <a:moveTo>
                  <a:pt x="0" y="0"/>
                </a:moveTo>
                <a:lnTo>
                  <a:pt x="2813264" y="0"/>
                </a:lnTo>
                <a:lnTo>
                  <a:pt x="3364800" y="0"/>
                </a:lnTo>
                <a:lnTo>
                  <a:pt x="3364800" y="193"/>
                </a:lnTo>
                <a:lnTo>
                  <a:pt x="8242229" y="1903"/>
                </a:lnTo>
                <a:lnTo>
                  <a:pt x="9929064" y="1561011"/>
                </a:lnTo>
                <a:lnTo>
                  <a:pt x="10442377" y="2018209"/>
                </a:lnTo>
                <a:cubicBezTo>
                  <a:pt x="10580222" y="2149881"/>
                  <a:pt x="10583502" y="2239111"/>
                  <a:pt x="10422900" y="2389868"/>
                </a:cubicBezTo>
                <a:cubicBezTo>
                  <a:pt x="10420964" y="2394174"/>
                  <a:pt x="10318514" y="2478569"/>
                  <a:pt x="10176774" y="2620829"/>
                </a:cubicBezTo>
                <a:lnTo>
                  <a:pt x="5745909" y="6873858"/>
                </a:lnTo>
                <a:lnTo>
                  <a:pt x="2804638" y="6873858"/>
                </a:lnTo>
                <a:lnTo>
                  <a:pt x="2804640" y="6872400"/>
                </a:lnTo>
                <a:lnTo>
                  <a:pt x="0" y="6872400"/>
                </a:lnTo>
                <a:close/>
              </a:path>
            </a:pathLst>
          </a:custGeom>
          <a:gradFill>
            <a:gsLst>
              <a:gs pos="61000">
                <a:srgbClr val="6C2C8C">
                  <a:alpha val="80000"/>
                </a:srgbClr>
              </a:gs>
              <a:gs pos="28000">
                <a:srgbClr val="692A87">
                  <a:alpha val="50000"/>
                </a:srgbClr>
              </a:gs>
              <a:gs pos="0">
                <a:schemeClr val="bg1">
                  <a:alpha val="0"/>
                </a:schemeClr>
              </a:gs>
              <a:gs pos="100000">
                <a:srgbClr val="6E2D91"/>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2" name="Title 1"/>
          <p:cNvSpPr>
            <a:spLocks noGrp="1"/>
          </p:cNvSpPr>
          <p:nvPr>
            <p:ph type="ctrTitle" hasCustomPrompt="1"/>
          </p:nvPr>
        </p:nvSpPr>
        <p:spPr bwMode="gray">
          <a:xfrm>
            <a:off x="359999" y="2153137"/>
            <a:ext cx="9486000" cy="549189"/>
          </a:xfrm>
          <a:prstGeom prst="rect">
            <a:avLst/>
          </a:prstGeom>
        </p:spPr>
        <p:txBody>
          <a:bodyPr wrap="square" lIns="0" tIns="0" rIns="0" bIns="0" anchor="t" anchorCtr="0">
            <a:spAutoFit/>
          </a:bodyPr>
          <a:lstStyle>
            <a:lvl1pPr algn="l">
              <a:lnSpc>
                <a:spcPct val="100000"/>
              </a:lnSpc>
              <a:defRPr sz="3600" b="1" i="0">
                <a:solidFill>
                  <a:schemeClr val="bg1"/>
                </a:solidFill>
                <a:latin typeface="Arial" pitchFamily="34" charset="0"/>
                <a:ea typeface="Arial" pitchFamily="34" charset="0"/>
                <a:cs typeface="Arial" pitchFamily="34" charset="0"/>
              </a:defRPr>
            </a:lvl1pPr>
          </a:lstStyle>
          <a:p>
            <a:r>
              <a:rPr lang="en-US" noProof="0" dirty="0"/>
              <a:t>Click to add title</a:t>
            </a:r>
          </a:p>
        </p:txBody>
      </p:sp>
      <p:sp>
        <p:nvSpPr>
          <p:cNvPr id="3" name="Subtitle 2"/>
          <p:cNvSpPr>
            <a:spLocks noGrp="1"/>
          </p:cNvSpPr>
          <p:nvPr>
            <p:ph type="subTitle" idx="1" hasCustomPrompt="1"/>
          </p:nvPr>
        </p:nvSpPr>
        <p:spPr bwMode="gray">
          <a:xfrm>
            <a:off x="359999" y="2791818"/>
            <a:ext cx="9485999" cy="1097280"/>
          </a:xfrm>
          <a:prstGeom prst="rect">
            <a:avLst/>
          </a:prstGeom>
        </p:spPr>
        <p:txBody>
          <a:bodyPr wrap="square" lIns="0" tIns="0" rIns="0" bIns="0" numCol="1">
            <a:noAutofit/>
          </a:bodyPr>
          <a:lstStyle>
            <a:lvl1pPr marL="0" indent="0" algn="l">
              <a:lnSpc>
                <a:spcPct val="90000"/>
              </a:lnSpc>
              <a:spcBef>
                <a:spcPct val="0"/>
              </a:spcBef>
              <a:buNone/>
              <a:defRPr sz="36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a:t>
            </a:r>
          </a:p>
        </p:txBody>
      </p:sp>
      <p:sp>
        <p:nvSpPr>
          <p:cNvPr id="4" name="Date Placeholder 3">
            <a:extLst>
              <a:ext uri="{FF2B5EF4-FFF2-40B4-BE49-F238E27FC236}">
                <a16:creationId xmlns:a16="http://schemas.microsoft.com/office/drawing/2014/main" id="{08F037E8-BCD9-46F2-817D-0D462C88C53E}"/>
              </a:ext>
            </a:extLst>
          </p:cNvPr>
          <p:cNvSpPr>
            <a:spLocks noGrp="1"/>
          </p:cNvSpPr>
          <p:nvPr>
            <p:ph type="dt" sz="half" idx="12"/>
          </p:nvPr>
        </p:nvSpPr>
        <p:spPr>
          <a:xfrm>
            <a:off x="360000" y="4464391"/>
            <a:ext cx="2875200" cy="147600"/>
          </a:xfrm>
        </p:spPr>
        <p:txBody>
          <a:bodyPr/>
          <a:lstStyle>
            <a:lvl1pPr>
              <a:defRPr sz="500">
                <a:solidFill>
                  <a:schemeClr val="tx1"/>
                </a:solidFill>
              </a:defRPr>
            </a:lvl1pPr>
          </a:lstStyle>
          <a:p>
            <a:fld id="{53BFF4DB-949A-4510-B32C-D5BA1596C836}" type="datetime6">
              <a:rPr lang="en-US" smtClean="0"/>
              <a:t>January 21</a:t>
            </a:fld>
            <a:endParaRPr lang="en-US" dirty="0"/>
          </a:p>
        </p:txBody>
      </p:sp>
      <p:pic>
        <p:nvPicPr>
          <p:cNvPr id="1025534277" name="image" descr="{&quot;templafy&quot;:{&quot;id&quot;:&quot;30f2178e-1420-4ca4-b45e-1e9f7c5bfaab&quot;}}"/>
          <p:cNvPicPr>
            <a:picLocks noChangeAspect="1"/>
          </p:cNvPicPr>
          <p:nvPr/>
        </p:nvPicPr>
        <p:blipFill>
          <a:blip r:embed="rId2"/>
          <a:stretch>
            <a:fillRect/>
          </a:stretch>
        </p:blipFill>
        <p:spPr>
          <a:xfrm>
            <a:off x="360000" y="360000"/>
            <a:ext cx="1976400" cy="378000"/>
          </a:xfrm>
          <a:prstGeom prst="rect">
            <a:avLst/>
          </a:prstGeom>
        </p:spPr>
      </p:pic>
    </p:spTree>
    <p:extLst>
      <p:ext uri="{BB962C8B-B14F-4D97-AF65-F5344CB8AC3E}">
        <p14:creationId xmlns:p14="http://schemas.microsoft.com/office/powerpoint/2010/main" val="935538107"/>
      </p:ext>
    </p:extLst>
  </p:cSld>
  <p:clrMapOvr>
    <a:masterClrMapping/>
  </p:clrMapOvr>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Date Placeholder 3" hidden="1">
            <a:extLst>
              <a:ext uri="{FF2B5EF4-FFF2-40B4-BE49-F238E27FC236}">
                <a16:creationId xmlns:a16="http://schemas.microsoft.com/office/drawing/2014/main" id="{C00339D1-FC52-42BB-95D0-68C07B290085}"/>
              </a:ext>
            </a:extLst>
          </p:cNvPr>
          <p:cNvSpPr>
            <a:spLocks noGrp="1"/>
          </p:cNvSpPr>
          <p:nvPr>
            <p:ph type="dt" sz="half" idx="24"/>
          </p:nvPr>
        </p:nvSpPr>
        <p:spPr>
          <a:xfrm>
            <a:off x="0" y="6912000"/>
            <a:ext cx="0" cy="0"/>
          </a:xfrm>
        </p:spPr>
        <p:txBody>
          <a:bodyPr/>
          <a:lstStyle>
            <a:lvl1pPr>
              <a:defRPr sz="100"/>
            </a:lvl1pPr>
          </a:lstStyle>
          <a:p>
            <a:fld id="{A1C15C87-4CBC-4F84-BB8E-6D553E1B0C6B}" type="datetime6">
              <a:rPr lang="en-US" smtClean="0"/>
              <a:t>January 21</a:t>
            </a:fld>
            <a:endParaRPr lang="en-US" dirty="0"/>
          </a:p>
        </p:txBody>
      </p:sp>
      <p:sp>
        <p:nvSpPr>
          <p:cNvPr id="4" name="Footer Placeholder 4" hidden="1">
            <a:extLst>
              <a:ext uri="{FF2B5EF4-FFF2-40B4-BE49-F238E27FC236}">
                <a16:creationId xmlns:a16="http://schemas.microsoft.com/office/drawing/2014/main" id="{1621FFAE-76D7-46EA-919A-E2D37AC47CDA}"/>
              </a:ext>
            </a:extLst>
          </p:cNvPr>
          <p:cNvSpPr>
            <a:spLocks noGrp="1"/>
          </p:cNvSpPr>
          <p:nvPr>
            <p:ph type="ftr" sz="quarter" idx="25"/>
          </p:nvPr>
        </p:nvSpPr>
        <p:spPr>
          <a:xfrm>
            <a:off x="0" y="6912000"/>
            <a:ext cx="0" cy="0"/>
          </a:xfrm>
        </p:spPr>
        <p:txBody>
          <a:bodyPr/>
          <a:lstStyle>
            <a:lvl1pPr>
              <a:defRPr sz="100">
                <a:noFill/>
              </a:defRPr>
            </a:lvl1pPr>
          </a:lstStyle>
          <a:p>
            <a:endParaRPr lang="en-US" dirty="0"/>
          </a:p>
        </p:txBody>
      </p:sp>
      <p:sp>
        <p:nvSpPr>
          <p:cNvPr id="5" name="Slide Number Placeholder 5" hidden="1">
            <a:extLst>
              <a:ext uri="{FF2B5EF4-FFF2-40B4-BE49-F238E27FC236}">
                <a16:creationId xmlns:a16="http://schemas.microsoft.com/office/drawing/2014/main" id="{A22B0C65-F145-46B6-836D-7D96866E6169}"/>
              </a:ext>
            </a:extLst>
          </p:cNvPr>
          <p:cNvSpPr>
            <a:spLocks noGrp="1"/>
          </p:cNvSpPr>
          <p:nvPr>
            <p:ph type="sldNum" sz="quarter" idx="26"/>
          </p:nvPr>
        </p:nvSpPr>
        <p:spPr>
          <a:xfrm>
            <a:off x="0" y="6912000"/>
            <a:ext cx="0" cy="0"/>
          </a:xfrm>
        </p:spPr>
        <p:txBody>
          <a:bodyPr/>
          <a:lstStyle>
            <a:lvl1pPr>
              <a:defRPr sz="100">
                <a:noFill/>
              </a:defRPr>
            </a:lvl1pPr>
          </a:lstStyle>
          <a:p>
            <a:endParaRPr lang="en-US" dirty="0"/>
          </a:p>
        </p:txBody>
      </p:sp>
    </p:spTree>
    <p:extLst>
      <p:ext uri="{BB962C8B-B14F-4D97-AF65-F5344CB8AC3E}">
        <p14:creationId xmlns:p14="http://schemas.microsoft.com/office/powerpoint/2010/main" val="38422685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Ori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rmAutofit/>
          </a:bodyPr>
          <a:lstStyle>
            <a:defPPr>
              <a:defRPr lang="en-US"/>
            </a:defPPr>
          </a:lstStyle>
          <a:p>
            <a:pPr algn="ctr"/>
            <a:r>
              <a:rPr lang="en-US" sz="1800" dirty="0">
                <a:solidFill>
                  <a:schemeClr val="bg2"/>
                </a:solidFill>
              </a:rPr>
              <a:t> </a:t>
            </a:r>
          </a:p>
        </p:txBody>
      </p:sp>
      <p:sp>
        <p:nvSpPr>
          <p:cNvPr id="2" name="text" descr="{&quot;templafy&quot;:{&quot;id&quot;:&quot;5ce12a26-e9f5-4144-98cd-61301c635ad2&quot;}}" title="UserProfile.Office.DisclaimerPP">
            <a:extLst>
              <a:ext uri="{FF2B5EF4-FFF2-40B4-BE49-F238E27FC236}">
                <a16:creationId xmlns:a16="http://schemas.microsoft.com/office/drawing/2014/main" id="{E2FC1771-3EBA-4877-ABB8-528DB1626673}"/>
              </a:ext>
            </a:extLst>
          </p:cNvPr>
          <p:cNvSpPr/>
          <p:nvPr userDrawn="1"/>
        </p:nvSpPr>
        <p:spPr>
          <a:xfrm>
            <a:off x="360000" y="5330112"/>
            <a:ext cx="10297584" cy="9816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rtlCol="0" anchor="t" anchorCtr="0"/>
          <a:lstStyle/>
          <a:p>
            <a:pPr algn="l">
              <a:spcBef>
                <a:spcPts val="0"/>
              </a:spcBef>
            </a:pPr>
            <a:r>
              <a:rPr lang="en-GB" sz="900" dirty="0">
                <a:solidFill>
                  <a:schemeClr val="bg1"/>
                </a:solidFill>
              </a:rPr>
              <a:t>444101 
© 2020 Dentons. This document is not designed to provide legal or other advice and you should not take, or refrain from taking, action based on its content. We are providing information to you on the basis you agree to keep it confidential. If you give us confidential information but do not instruct or retain us, we  may act for another client on any matter to which that confidential information may be relevant. Attorney Advertising. Please see dentons.com for Legal Notices. Dentons is a global legal practice providing client services worldwide through its member firms and affiliates.</a:t>
            </a:r>
          </a:p>
        </p:txBody>
      </p:sp>
      <p:sp>
        <p:nvSpPr>
          <p:cNvPr id="6" name="Date Placeholder 3" hidden="1">
            <a:extLst>
              <a:ext uri="{FF2B5EF4-FFF2-40B4-BE49-F238E27FC236}">
                <a16:creationId xmlns:a16="http://schemas.microsoft.com/office/drawing/2014/main" id="{E0CF1DA2-ED0D-43EB-8CE9-8823DFABDFC6}"/>
              </a:ext>
            </a:extLst>
          </p:cNvPr>
          <p:cNvSpPr>
            <a:spLocks noGrp="1"/>
          </p:cNvSpPr>
          <p:nvPr>
            <p:ph type="dt" sz="half" idx="24"/>
          </p:nvPr>
        </p:nvSpPr>
        <p:spPr>
          <a:xfrm>
            <a:off x="0" y="6912000"/>
            <a:ext cx="0" cy="0"/>
          </a:xfrm>
        </p:spPr>
        <p:txBody>
          <a:bodyPr/>
          <a:lstStyle>
            <a:lvl1pPr>
              <a:defRPr sz="100"/>
            </a:lvl1pPr>
          </a:lstStyle>
          <a:p>
            <a:fld id="{A1B6D6A1-BEDD-44C0-A955-ADEAC1582470}" type="datetime6">
              <a:rPr lang="en-US" smtClean="0"/>
              <a:t>January 21</a:t>
            </a:fld>
            <a:endParaRPr lang="en-US" dirty="0"/>
          </a:p>
        </p:txBody>
      </p:sp>
      <p:sp>
        <p:nvSpPr>
          <p:cNvPr id="7" name="Footer Placeholder 4" hidden="1">
            <a:extLst>
              <a:ext uri="{FF2B5EF4-FFF2-40B4-BE49-F238E27FC236}">
                <a16:creationId xmlns:a16="http://schemas.microsoft.com/office/drawing/2014/main" id="{909EB5AF-7790-47E1-BEDE-DC37136DC1BC}"/>
              </a:ext>
            </a:extLst>
          </p:cNvPr>
          <p:cNvSpPr>
            <a:spLocks noGrp="1"/>
          </p:cNvSpPr>
          <p:nvPr>
            <p:ph type="ftr" sz="quarter" idx="25"/>
          </p:nvPr>
        </p:nvSpPr>
        <p:spPr>
          <a:xfrm>
            <a:off x="0" y="6912000"/>
            <a:ext cx="0" cy="0"/>
          </a:xfrm>
        </p:spPr>
        <p:txBody>
          <a:bodyPr/>
          <a:lstStyle>
            <a:lvl1pPr>
              <a:defRPr sz="100">
                <a:noFill/>
              </a:defRPr>
            </a:lvl1pPr>
          </a:lstStyle>
          <a:p>
            <a:endParaRPr lang="en-US" dirty="0"/>
          </a:p>
        </p:txBody>
      </p:sp>
      <p:sp>
        <p:nvSpPr>
          <p:cNvPr id="8" name="Slide Number Placeholder 5" hidden="1">
            <a:extLst>
              <a:ext uri="{FF2B5EF4-FFF2-40B4-BE49-F238E27FC236}">
                <a16:creationId xmlns:a16="http://schemas.microsoft.com/office/drawing/2014/main" id="{902703E0-9516-48CF-9BE4-D1BF6D48943D}"/>
              </a:ext>
            </a:extLst>
          </p:cNvPr>
          <p:cNvSpPr>
            <a:spLocks noGrp="1"/>
          </p:cNvSpPr>
          <p:nvPr>
            <p:ph type="sldNum" sz="quarter" idx="26"/>
          </p:nvPr>
        </p:nvSpPr>
        <p:spPr>
          <a:xfrm>
            <a:off x="0" y="6912000"/>
            <a:ext cx="0" cy="0"/>
          </a:xfrm>
        </p:spPr>
        <p:txBody>
          <a:bodyPr/>
          <a:lstStyle>
            <a:lvl1pPr>
              <a:defRPr sz="100">
                <a:noFill/>
              </a:defRPr>
            </a:lvl1pPr>
          </a:lstStyle>
          <a:p>
            <a:endParaRPr lang="en-US" dirty="0"/>
          </a:p>
        </p:txBody>
      </p:sp>
    </p:spTree>
    <p:extLst>
      <p:ext uri="{BB962C8B-B14F-4D97-AF65-F5344CB8AC3E}">
        <p14:creationId xmlns:p14="http://schemas.microsoft.com/office/powerpoint/2010/main" val="37409670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D7A29E19-220B-4424-B4B2-2C3B64C47358}"/>
              </a:ext>
            </a:extLst>
          </p:cNvPr>
          <p:cNvSpPr/>
          <p:nvPr userDrawn="1"/>
        </p:nvSpPr>
        <p:spPr>
          <a:xfrm>
            <a:off x="0" y="0"/>
            <a:ext cx="10544638" cy="6873858"/>
          </a:xfrm>
          <a:custGeom>
            <a:avLst/>
            <a:gdLst>
              <a:gd name="connsiteX0" fmla="*/ 0 w 10544638"/>
              <a:gd name="connsiteY0" fmla="*/ 0 h 6873858"/>
              <a:gd name="connsiteX1" fmla="*/ 2813264 w 10544638"/>
              <a:gd name="connsiteY1" fmla="*/ 0 h 6873858"/>
              <a:gd name="connsiteX2" fmla="*/ 3364800 w 10544638"/>
              <a:gd name="connsiteY2" fmla="*/ 0 h 6873858"/>
              <a:gd name="connsiteX3" fmla="*/ 3364800 w 10544638"/>
              <a:gd name="connsiteY3" fmla="*/ 193 h 6873858"/>
              <a:gd name="connsiteX4" fmla="*/ 8242229 w 10544638"/>
              <a:gd name="connsiteY4" fmla="*/ 1903 h 6873858"/>
              <a:gd name="connsiteX5" fmla="*/ 9929064 w 10544638"/>
              <a:gd name="connsiteY5" fmla="*/ 1561011 h 6873858"/>
              <a:gd name="connsiteX6" fmla="*/ 10442377 w 10544638"/>
              <a:gd name="connsiteY6" fmla="*/ 2018209 h 6873858"/>
              <a:gd name="connsiteX7" fmla="*/ 10422900 w 10544638"/>
              <a:gd name="connsiteY7" fmla="*/ 2389868 h 6873858"/>
              <a:gd name="connsiteX8" fmla="*/ 10176774 w 10544638"/>
              <a:gd name="connsiteY8" fmla="*/ 2620829 h 6873858"/>
              <a:gd name="connsiteX9" fmla="*/ 5745909 w 10544638"/>
              <a:gd name="connsiteY9" fmla="*/ 6873858 h 6873858"/>
              <a:gd name="connsiteX10" fmla="*/ 2804638 w 10544638"/>
              <a:gd name="connsiteY10" fmla="*/ 6873858 h 6873858"/>
              <a:gd name="connsiteX11" fmla="*/ 2804640 w 10544638"/>
              <a:gd name="connsiteY11" fmla="*/ 6872400 h 6873858"/>
              <a:gd name="connsiteX12" fmla="*/ 0 w 10544638"/>
              <a:gd name="connsiteY12" fmla="*/ 6872400 h 68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44638" h="6873858">
                <a:moveTo>
                  <a:pt x="0" y="0"/>
                </a:moveTo>
                <a:lnTo>
                  <a:pt x="2813264" y="0"/>
                </a:lnTo>
                <a:lnTo>
                  <a:pt x="3364800" y="0"/>
                </a:lnTo>
                <a:lnTo>
                  <a:pt x="3364800" y="193"/>
                </a:lnTo>
                <a:lnTo>
                  <a:pt x="8242229" y="1903"/>
                </a:lnTo>
                <a:lnTo>
                  <a:pt x="9929064" y="1561011"/>
                </a:lnTo>
                <a:lnTo>
                  <a:pt x="10442377" y="2018209"/>
                </a:lnTo>
                <a:cubicBezTo>
                  <a:pt x="10580222" y="2149881"/>
                  <a:pt x="10583502" y="2239111"/>
                  <a:pt x="10422900" y="2389868"/>
                </a:cubicBezTo>
                <a:cubicBezTo>
                  <a:pt x="10420964" y="2394174"/>
                  <a:pt x="10318514" y="2478569"/>
                  <a:pt x="10176774" y="2620829"/>
                </a:cubicBezTo>
                <a:lnTo>
                  <a:pt x="5745909" y="6873858"/>
                </a:lnTo>
                <a:lnTo>
                  <a:pt x="2804638" y="6873858"/>
                </a:lnTo>
                <a:lnTo>
                  <a:pt x="2804640" y="6872400"/>
                </a:lnTo>
                <a:lnTo>
                  <a:pt x="0" y="6872400"/>
                </a:lnTo>
                <a:close/>
              </a:path>
            </a:pathLst>
          </a:custGeom>
          <a:gradFill>
            <a:gsLst>
              <a:gs pos="61000">
                <a:srgbClr val="6C2C8C">
                  <a:alpha val="80000"/>
                </a:srgbClr>
              </a:gs>
              <a:gs pos="28000">
                <a:srgbClr val="692A87">
                  <a:alpha val="50000"/>
                </a:srgbClr>
              </a:gs>
              <a:gs pos="0">
                <a:schemeClr val="bg1">
                  <a:alpha val="0"/>
                </a:schemeClr>
              </a:gs>
              <a:gs pos="100000">
                <a:srgbClr val="6E2D91"/>
              </a:gs>
            </a:gsLst>
            <a:lin ang="189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itle 1"/>
          <p:cNvSpPr>
            <a:spLocks noGrp="1"/>
          </p:cNvSpPr>
          <p:nvPr>
            <p:ph type="ctrTitle" hasCustomPrompt="1"/>
          </p:nvPr>
        </p:nvSpPr>
        <p:spPr bwMode="gray">
          <a:xfrm>
            <a:off x="360000" y="1300292"/>
            <a:ext cx="6941304" cy="488168"/>
          </a:xfrm>
          <a:prstGeom prst="rect">
            <a:avLst/>
          </a:prstGeom>
        </p:spPr>
        <p:txBody>
          <a:bodyPr wrap="square" lIns="0" tIns="0" rIns="0" bIns="0" anchor="t" anchorCtr="0">
            <a:spAutoFit/>
          </a:bodyPr>
          <a:lstStyle>
            <a:lvl1pPr algn="l">
              <a:lnSpc>
                <a:spcPct val="100000"/>
              </a:lnSpc>
              <a:defRPr sz="3200" b="1" i="0">
                <a:solidFill>
                  <a:schemeClr val="bg1"/>
                </a:solidFill>
                <a:latin typeface="Arial" pitchFamily="34" charset="0"/>
                <a:ea typeface="Arial" pitchFamily="34" charset="0"/>
                <a:cs typeface="Arial" pitchFamily="34" charset="0"/>
              </a:defRPr>
            </a:lvl1pPr>
          </a:lstStyle>
          <a:p>
            <a:r>
              <a:rPr lang="en-US" noProof="0" dirty="0"/>
              <a:t>Chinese title </a:t>
            </a:r>
          </a:p>
        </p:txBody>
      </p:sp>
      <p:sp>
        <p:nvSpPr>
          <p:cNvPr id="11" name="Subtitle 2"/>
          <p:cNvSpPr>
            <a:spLocks noGrp="1"/>
          </p:cNvSpPr>
          <p:nvPr>
            <p:ph type="subTitle" idx="1" hasCustomPrompt="1"/>
          </p:nvPr>
        </p:nvSpPr>
        <p:spPr bwMode="gray">
          <a:xfrm>
            <a:off x="360000" y="1877418"/>
            <a:ext cx="6934371" cy="1097280"/>
          </a:xfrm>
          <a:prstGeom prst="rect">
            <a:avLst/>
          </a:prstGeom>
        </p:spPr>
        <p:txBody>
          <a:bodyPr wrap="square" lIns="0" tIns="0" rIns="0" bIns="0" numCol="1" anchor="t">
            <a:noAutofit/>
          </a:bodyPr>
          <a:lstStyle>
            <a:lvl1pPr marL="0" indent="0" algn="l">
              <a:lnSpc>
                <a:spcPct val="90000"/>
              </a:lnSpc>
              <a:spcBef>
                <a:spcPct val="0"/>
              </a:spcBef>
              <a:buNone/>
              <a:defRPr sz="32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Chinese subtitle </a:t>
            </a:r>
          </a:p>
        </p:txBody>
      </p:sp>
      <p:sp>
        <p:nvSpPr>
          <p:cNvPr id="17" name="Content Placeholder 14"/>
          <p:cNvSpPr>
            <a:spLocks noGrp="1"/>
          </p:cNvSpPr>
          <p:nvPr>
            <p:ph sz="quarter" idx="11" hasCustomPrompt="1"/>
          </p:nvPr>
        </p:nvSpPr>
        <p:spPr>
          <a:xfrm>
            <a:off x="7484492" y="1877418"/>
            <a:ext cx="2781300" cy="204787"/>
          </a:xfrm>
          <a:prstGeom prst="rect">
            <a:avLst/>
          </a:prstGeom>
        </p:spPr>
        <p:txBody>
          <a:bodyPr wrap="square" lIns="0" tIns="0" rIns="0" bIns="0" anchor="t">
            <a:normAutofit/>
          </a:bodyPr>
          <a:lstStyle>
            <a:lvl1pPr marL="0" indent="0">
              <a:buNone/>
              <a:defRPr sz="1000">
                <a:solidFill>
                  <a:schemeClr val="bg1"/>
                </a:solidFill>
              </a:defRPr>
            </a:lvl1pPr>
          </a:lstStyle>
          <a:p>
            <a:pPr lvl="0"/>
            <a:r>
              <a:rPr lang="en-US" dirty="0"/>
              <a:t>Month, Day, Year</a:t>
            </a:r>
          </a:p>
        </p:txBody>
      </p:sp>
      <p:sp>
        <p:nvSpPr>
          <p:cNvPr id="3" name="Text Placeholder 2"/>
          <p:cNvSpPr>
            <a:spLocks noGrp="1"/>
          </p:cNvSpPr>
          <p:nvPr>
            <p:ph type="body" sz="quarter" idx="12" hasCustomPrompt="1"/>
          </p:nvPr>
        </p:nvSpPr>
        <p:spPr>
          <a:xfrm>
            <a:off x="360000" y="3242368"/>
            <a:ext cx="6934372" cy="548448"/>
          </a:xfrm>
          <a:prstGeom prst="rect">
            <a:avLst/>
          </a:prstGeom>
        </p:spPr>
        <p:txBody>
          <a:bodyPr wrap="square" lIns="0" tIns="0" rIns="0" bIns="0" anchor="t">
            <a:normAutofit/>
          </a:bodyPr>
          <a:lstStyle>
            <a:lvl1pPr marL="0" indent="0">
              <a:buNone/>
              <a:defRPr sz="3200" b="1" i="0">
                <a:solidFill>
                  <a:schemeClr val="bg1"/>
                </a:solidFill>
                <a:latin typeface="Arial" pitchFamily="34" charset="0"/>
                <a:ea typeface="Arial" pitchFamily="34" charset="0"/>
                <a:cs typeface="Arial" pitchFamily="34" charset="0"/>
              </a:defRPr>
            </a:lvl1pPr>
            <a:lvl2pPr marL="182160" indent="0">
              <a:buNone/>
              <a:defRPr/>
            </a:lvl2pPr>
            <a:lvl3pPr marL="367920" indent="0">
              <a:buNone/>
              <a:defRPr/>
            </a:lvl3pPr>
            <a:lvl4pPr marL="551520" indent="0">
              <a:buNone/>
              <a:defRPr/>
            </a:lvl4pPr>
            <a:lvl5pPr marL="735120" indent="0">
              <a:buNone/>
              <a:defRPr/>
            </a:lvl5pPr>
          </a:lstStyle>
          <a:p>
            <a:pPr lvl="0"/>
            <a:r>
              <a:rPr lang="en-US" noProof="0" dirty="0"/>
              <a:t>Western title</a:t>
            </a:r>
            <a:r>
              <a:rPr lang="en-US" dirty="0"/>
              <a:t> </a:t>
            </a:r>
          </a:p>
        </p:txBody>
      </p:sp>
      <p:sp>
        <p:nvSpPr>
          <p:cNvPr id="5" name="Text Placeholder 4"/>
          <p:cNvSpPr>
            <a:spLocks noGrp="1"/>
          </p:cNvSpPr>
          <p:nvPr>
            <p:ph type="body" sz="quarter" idx="13" hasCustomPrompt="1"/>
          </p:nvPr>
        </p:nvSpPr>
        <p:spPr>
          <a:xfrm>
            <a:off x="360000" y="3888380"/>
            <a:ext cx="6934369" cy="1113389"/>
          </a:xfrm>
          <a:prstGeom prst="rect">
            <a:avLst/>
          </a:prstGeom>
        </p:spPr>
        <p:txBody>
          <a:bodyPr wrap="square" lIns="0" tIns="0" rIns="0" bIns="0" anchor="t">
            <a:normAutofit/>
          </a:bodyPr>
          <a:lstStyle>
            <a:lvl1pPr marL="0" indent="0">
              <a:buNone/>
              <a:defRPr sz="3200" b="0" i="0" baseline="0">
                <a:solidFill>
                  <a:schemeClr val="bg1"/>
                </a:solidFill>
                <a:latin typeface="Arial" pitchFamily="34" charset="0"/>
                <a:ea typeface="Arial" pitchFamily="34" charset="0"/>
                <a:cs typeface="Arial" pitchFamily="34" charset="0"/>
              </a:defRPr>
            </a:lvl1pPr>
          </a:lstStyle>
          <a:p>
            <a:pPr lvl="0"/>
            <a:r>
              <a:rPr lang="en-US" dirty="0"/>
              <a:t>Western subtitle</a:t>
            </a:r>
          </a:p>
        </p:txBody>
      </p:sp>
      <p:sp>
        <p:nvSpPr>
          <p:cNvPr id="7" name="Text Placeholder 6"/>
          <p:cNvSpPr>
            <a:spLocks noGrp="1"/>
          </p:cNvSpPr>
          <p:nvPr>
            <p:ph type="body" sz="quarter" idx="14" hasCustomPrompt="1"/>
          </p:nvPr>
        </p:nvSpPr>
        <p:spPr>
          <a:xfrm>
            <a:off x="7483761" y="3887788"/>
            <a:ext cx="2781300" cy="201600"/>
          </a:xfrm>
          <a:prstGeom prst="rect">
            <a:avLst/>
          </a:prstGeom>
        </p:spPr>
        <p:txBody>
          <a:bodyPr wrap="square" lIns="0" tIns="0" rIns="0" bIns="0" anchor="t">
            <a:normAutofit/>
          </a:bodyPr>
          <a:lstStyle>
            <a:lvl1pPr marL="0" indent="0">
              <a:buNone/>
              <a:defRPr sz="1000" baseline="0">
                <a:solidFill>
                  <a:schemeClr val="bg1"/>
                </a:solidFill>
              </a:defRPr>
            </a:lvl1pPr>
          </a:lstStyle>
          <a:p>
            <a:pPr lvl="0"/>
            <a:r>
              <a:rPr lang="en-US" dirty="0"/>
              <a:t>Month, Day, Year</a:t>
            </a:r>
          </a:p>
        </p:txBody>
      </p:sp>
      <p:sp>
        <p:nvSpPr>
          <p:cNvPr id="23" name="Text Placeholder 8"/>
          <p:cNvSpPr>
            <a:spLocks noGrp="1"/>
          </p:cNvSpPr>
          <p:nvPr>
            <p:ph type="body" sz="quarter" idx="16" hasCustomPrompt="1"/>
          </p:nvPr>
        </p:nvSpPr>
        <p:spPr>
          <a:xfrm>
            <a:off x="360000" y="6044739"/>
            <a:ext cx="2286003" cy="246065"/>
          </a:xfrm>
          <a:prstGeom prst="rect">
            <a:avLst/>
          </a:prstGeom>
        </p:spPr>
        <p:txBody>
          <a:bodyPr wrap="square" lIns="0" tIns="0" rIns="0" bIns="0">
            <a:noAutofit/>
          </a:bodyPr>
          <a:lstStyle>
            <a:lvl1pPr marL="0" indent="0">
              <a:spcBef>
                <a:spcPct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noProof="0" dirty="0"/>
              <a:t>Document ref (Chinese)</a:t>
            </a:r>
          </a:p>
        </p:txBody>
      </p:sp>
      <p:sp>
        <p:nvSpPr>
          <p:cNvPr id="22" name="Text Placeholder 11"/>
          <p:cNvSpPr>
            <a:spLocks noGrp="1"/>
          </p:cNvSpPr>
          <p:nvPr>
            <p:ph type="body" sz="quarter" idx="15" hasCustomPrompt="1"/>
          </p:nvPr>
        </p:nvSpPr>
        <p:spPr>
          <a:xfrm>
            <a:off x="360000" y="6325410"/>
            <a:ext cx="2286000" cy="248400"/>
          </a:xfrm>
          <a:prstGeom prst="rect">
            <a:avLst/>
          </a:prstGeom>
        </p:spPr>
        <p:txBody>
          <a:bodyPr wrap="square" lIns="0" tIns="0" rIns="0" bIns="0">
            <a:noAutofit/>
          </a:bodyPr>
          <a:lstStyle>
            <a:lvl1pPr marL="0" indent="0" algn="l" defTabSz="457200" rtl="0" eaLnBrk="1" latinLnBrk="0" hangingPunct="1">
              <a:lnSpc>
                <a:spcPct val="100000"/>
              </a:lnSpc>
              <a:spcBef>
                <a:spcPct val="0"/>
              </a:spcBef>
              <a:buClr>
                <a:schemeClr val="accent1"/>
              </a:buClr>
              <a:buFont typeface="Arial" pitchFamily="34" charset="0"/>
              <a:buNone/>
              <a:defRPr lang="en-GB" sz="900" b="0" kern="1200" baseline="0">
                <a:solidFill>
                  <a:schemeClr val="bg1"/>
                </a:solidFill>
                <a:latin typeface="+mn-lt"/>
                <a:ea typeface="+mn-ea"/>
                <a:cs typeface="Arial" pitchFamily="34" charset="0"/>
              </a:defRPr>
            </a:lvl1pPr>
          </a:lstStyle>
          <a:p>
            <a:pPr lvl="0"/>
            <a:r>
              <a:rPr lang="en-US" noProof="0" dirty="0"/>
              <a:t>Document ref (Western)</a:t>
            </a:r>
          </a:p>
        </p:txBody>
      </p:sp>
      <p:sp>
        <p:nvSpPr>
          <p:cNvPr id="18" name="Date Placeholder 3" hidden="1">
            <a:extLst>
              <a:ext uri="{FF2B5EF4-FFF2-40B4-BE49-F238E27FC236}">
                <a16:creationId xmlns:a16="http://schemas.microsoft.com/office/drawing/2014/main" id="{CE33D412-FEDB-41B1-BE0C-AA2D7C75E0FA}"/>
              </a:ext>
            </a:extLst>
          </p:cNvPr>
          <p:cNvSpPr>
            <a:spLocks noGrp="1"/>
          </p:cNvSpPr>
          <p:nvPr>
            <p:ph type="dt" sz="half" idx="24"/>
          </p:nvPr>
        </p:nvSpPr>
        <p:spPr>
          <a:xfrm>
            <a:off x="0" y="6912000"/>
            <a:ext cx="0" cy="0"/>
          </a:xfrm>
        </p:spPr>
        <p:txBody>
          <a:bodyPr/>
          <a:lstStyle>
            <a:lvl1pPr>
              <a:defRPr sz="100"/>
            </a:lvl1pPr>
          </a:lstStyle>
          <a:p>
            <a:fld id="{A387F714-B15D-46BE-88B2-8BD2A0EFBEBF}" type="datetime6">
              <a:rPr lang="en-US" smtClean="0"/>
              <a:t>January 21</a:t>
            </a:fld>
            <a:endParaRPr lang="en-US" dirty="0"/>
          </a:p>
        </p:txBody>
      </p:sp>
      <p:sp>
        <p:nvSpPr>
          <p:cNvPr id="19" name="Footer Placeholder 4" hidden="1">
            <a:extLst>
              <a:ext uri="{FF2B5EF4-FFF2-40B4-BE49-F238E27FC236}">
                <a16:creationId xmlns:a16="http://schemas.microsoft.com/office/drawing/2014/main" id="{9DDEAF66-B53F-44DB-9EE6-B03DDB7FD3AC}"/>
              </a:ext>
            </a:extLst>
          </p:cNvPr>
          <p:cNvSpPr>
            <a:spLocks noGrp="1"/>
          </p:cNvSpPr>
          <p:nvPr>
            <p:ph type="ftr" sz="quarter" idx="25"/>
          </p:nvPr>
        </p:nvSpPr>
        <p:spPr>
          <a:xfrm>
            <a:off x="0" y="6912000"/>
            <a:ext cx="0" cy="0"/>
          </a:xfrm>
        </p:spPr>
        <p:txBody>
          <a:bodyPr/>
          <a:lstStyle>
            <a:lvl1pPr>
              <a:defRPr sz="100">
                <a:noFill/>
              </a:defRPr>
            </a:lvl1pPr>
          </a:lstStyle>
          <a:p>
            <a:endParaRPr lang="en-US" dirty="0"/>
          </a:p>
        </p:txBody>
      </p:sp>
      <p:sp>
        <p:nvSpPr>
          <p:cNvPr id="20" name="Slide Number Placeholder 5" hidden="1">
            <a:extLst>
              <a:ext uri="{FF2B5EF4-FFF2-40B4-BE49-F238E27FC236}">
                <a16:creationId xmlns:a16="http://schemas.microsoft.com/office/drawing/2014/main" id="{0E7A7993-F312-4802-918D-3BEE2CB2731A}"/>
              </a:ext>
            </a:extLst>
          </p:cNvPr>
          <p:cNvSpPr>
            <a:spLocks noGrp="1"/>
          </p:cNvSpPr>
          <p:nvPr>
            <p:ph type="sldNum" sz="quarter" idx="26"/>
          </p:nvPr>
        </p:nvSpPr>
        <p:spPr>
          <a:xfrm>
            <a:off x="0" y="6912000"/>
            <a:ext cx="0" cy="0"/>
          </a:xfrm>
        </p:spPr>
        <p:txBody>
          <a:bodyPr/>
          <a:lstStyle>
            <a:lvl1pPr>
              <a:defRPr sz="100">
                <a:noFill/>
              </a:defRPr>
            </a:lvl1pPr>
          </a:lstStyle>
          <a:p>
            <a:endParaRPr lang="en-US" dirty="0"/>
          </a:p>
        </p:txBody>
      </p:sp>
      <p:pic>
        <p:nvPicPr>
          <p:cNvPr id="644969532" name="image" descr="{&quot;templafy&quot;:{&quot;id&quot;:&quot;d38351a8-44b8-43b9-993f-3bdfd38664fc&quot;}}"/>
          <p:cNvPicPr>
            <a:picLocks noChangeAspect="1"/>
          </p:cNvPicPr>
          <p:nvPr/>
        </p:nvPicPr>
        <p:blipFill>
          <a:blip r:embed="rId2"/>
          <a:stretch>
            <a:fillRect/>
          </a:stretch>
        </p:blipFill>
        <p:spPr>
          <a:xfrm>
            <a:off x="360000" y="360000"/>
            <a:ext cx="1976400" cy="378000"/>
          </a:xfrm>
          <a:prstGeom prst="rect">
            <a:avLst/>
          </a:prstGeom>
        </p:spPr>
      </p:pic>
    </p:spTree>
    <p:extLst>
      <p:ext uri="{BB962C8B-B14F-4D97-AF65-F5344CB8AC3E}">
        <p14:creationId xmlns:p14="http://schemas.microsoft.com/office/powerpoint/2010/main" val="4214742677"/>
      </p:ext>
    </p:extLst>
  </p:cSld>
  <p:clrMapOvr>
    <a:masterClrMapping/>
  </p:clrMapOvr>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A9E9A6-548C-4436-9B40-02A27E3795A6}"/>
              </a:ext>
            </a:extLst>
          </p:cNvPr>
          <p:cNvSpPr>
            <a:spLocks noGrp="1"/>
          </p:cNvSpPr>
          <p:nvPr>
            <p:ph type="ctrTitle" hasCustomPrompt="1"/>
          </p:nvPr>
        </p:nvSpPr>
        <p:spPr bwMode="gray">
          <a:xfrm>
            <a:off x="360000" y="1300292"/>
            <a:ext cx="6941304" cy="488168"/>
          </a:xfrm>
          <a:prstGeom prst="rect">
            <a:avLst/>
          </a:prstGeom>
        </p:spPr>
        <p:txBody>
          <a:bodyPr wrap="square" lIns="0" tIns="0" rIns="0" bIns="0" anchor="t" anchorCtr="0">
            <a:spAutoFit/>
          </a:bodyPr>
          <a:lstStyle>
            <a:lvl1pPr algn="l">
              <a:lnSpc>
                <a:spcPct val="100000"/>
              </a:lnSpc>
              <a:defRPr sz="3200" b="1" i="0">
                <a:solidFill>
                  <a:schemeClr val="bg1"/>
                </a:solidFill>
                <a:latin typeface="Arial" pitchFamily="34" charset="0"/>
                <a:ea typeface="Arial" pitchFamily="34" charset="0"/>
                <a:cs typeface="Arial" pitchFamily="34" charset="0"/>
              </a:defRPr>
            </a:lvl1pPr>
          </a:lstStyle>
          <a:p>
            <a:r>
              <a:rPr lang="en-US" noProof="0" dirty="0"/>
              <a:t>Chinese title </a:t>
            </a:r>
          </a:p>
        </p:txBody>
      </p:sp>
      <p:sp>
        <p:nvSpPr>
          <p:cNvPr id="4" name="Text Placeholder 2">
            <a:extLst>
              <a:ext uri="{FF2B5EF4-FFF2-40B4-BE49-F238E27FC236}">
                <a16:creationId xmlns:a16="http://schemas.microsoft.com/office/drawing/2014/main" id="{D208145B-EBA2-4422-890D-5921092B226F}"/>
              </a:ext>
            </a:extLst>
          </p:cNvPr>
          <p:cNvSpPr>
            <a:spLocks noGrp="1"/>
          </p:cNvSpPr>
          <p:nvPr>
            <p:ph type="body" sz="quarter" idx="12" hasCustomPrompt="1"/>
          </p:nvPr>
        </p:nvSpPr>
        <p:spPr>
          <a:xfrm>
            <a:off x="359998" y="3242368"/>
            <a:ext cx="6934372" cy="548448"/>
          </a:xfrm>
          <a:prstGeom prst="rect">
            <a:avLst/>
          </a:prstGeom>
        </p:spPr>
        <p:txBody>
          <a:bodyPr wrap="square" lIns="0" tIns="0" rIns="0" bIns="0" anchor="t">
            <a:normAutofit/>
          </a:bodyPr>
          <a:lstStyle>
            <a:lvl1pPr marL="0" indent="0">
              <a:buNone/>
              <a:defRPr sz="3200" b="1" i="0">
                <a:solidFill>
                  <a:schemeClr val="bg1"/>
                </a:solidFill>
                <a:latin typeface="Arial" pitchFamily="34" charset="0"/>
                <a:ea typeface="Arial" pitchFamily="34" charset="0"/>
                <a:cs typeface="Arial" pitchFamily="34" charset="0"/>
              </a:defRPr>
            </a:lvl1pPr>
            <a:lvl2pPr marL="182160" indent="0">
              <a:buNone/>
              <a:defRPr/>
            </a:lvl2pPr>
            <a:lvl3pPr marL="367920" indent="0">
              <a:buNone/>
              <a:defRPr/>
            </a:lvl3pPr>
            <a:lvl4pPr marL="551520" indent="0">
              <a:buNone/>
              <a:defRPr/>
            </a:lvl4pPr>
            <a:lvl5pPr marL="735120" indent="0">
              <a:buNone/>
              <a:defRPr/>
            </a:lvl5pPr>
          </a:lstStyle>
          <a:p>
            <a:pPr lvl="0"/>
            <a:r>
              <a:rPr lang="en-US" noProof="0" dirty="0"/>
              <a:t>Western title</a:t>
            </a:r>
            <a:r>
              <a:rPr lang="en-US" dirty="0"/>
              <a:t> </a:t>
            </a:r>
          </a:p>
        </p:txBody>
      </p:sp>
      <p:sp>
        <p:nvSpPr>
          <p:cNvPr id="9" name="Date Placeholder 8">
            <a:extLst>
              <a:ext uri="{FF2B5EF4-FFF2-40B4-BE49-F238E27FC236}">
                <a16:creationId xmlns:a16="http://schemas.microsoft.com/office/drawing/2014/main" id="{BB23A45A-3AAA-4E66-9B95-BACBF18B679A}"/>
              </a:ext>
            </a:extLst>
          </p:cNvPr>
          <p:cNvSpPr>
            <a:spLocks noGrp="1"/>
          </p:cNvSpPr>
          <p:nvPr>
            <p:ph type="dt" sz="half" idx="13"/>
          </p:nvPr>
        </p:nvSpPr>
        <p:spPr/>
        <p:txBody>
          <a:bodyPr/>
          <a:lstStyle/>
          <a:p>
            <a:fld id="{ED82E3EA-8C07-4564-84B3-D4C8DAC935A0}" type="datetime6">
              <a:rPr lang="en-US" smtClean="0"/>
              <a:t>January 21</a:t>
            </a:fld>
            <a:endParaRPr lang="en-US" dirty="0"/>
          </a:p>
        </p:txBody>
      </p:sp>
      <p:sp>
        <p:nvSpPr>
          <p:cNvPr id="12" name="Footer Placeholder 11">
            <a:extLst>
              <a:ext uri="{FF2B5EF4-FFF2-40B4-BE49-F238E27FC236}">
                <a16:creationId xmlns:a16="http://schemas.microsoft.com/office/drawing/2014/main" id="{FC8F4F7F-0346-4263-886C-632430A4A969}"/>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2835DB99-1EAD-4A3F-BD6C-5EF87B49173C}"/>
              </a:ext>
            </a:extLst>
          </p:cNvPr>
          <p:cNvSpPr>
            <a:spLocks noGrp="1"/>
          </p:cNvSpPr>
          <p:nvPr>
            <p:ph type="sldNum" sz="quarter" idx="15"/>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09161740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ingual Title + Subhead + 2 content">
    <p:spTree>
      <p:nvGrpSpPr>
        <p:cNvPr id="1" name=""/>
        <p:cNvGrpSpPr/>
        <p:nvPr/>
      </p:nvGrpSpPr>
      <p:grpSpPr>
        <a:xfrm>
          <a:off x="0" y="0"/>
          <a:ext cx="0" cy="0"/>
          <a:chOff x="0" y="0"/>
          <a:chExt cx="0" cy="0"/>
        </a:xfrm>
      </p:grpSpPr>
      <p:sp>
        <p:nvSpPr>
          <p:cNvPr id="11" name="Title 2"/>
          <p:cNvSpPr>
            <a:spLocks noGrp="1"/>
          </p:cNvSpPr>
          <p:nvPr>
            <p:ph type="title" hasCustomPrompt="1"/>
          </p:nvPr>
        </p:nvSpPr>
        <p:spPr>
          <a:xfrm>
            <a:off x="360000" y="360000"/>
            <a:ext cx="5412825" cy="396000"/>
          </a:xfrm>
          <a:prstGeom prst="rect">
            <a:avLst/>
          </a:prstGeom>
        </p:spPr>
        <p:txBody>
          <a:bodyPr wrap="square">
            <a:normAutofit/>
          </a:bodyPr>
          <a:lstStyle>
            <a:lvl1pPr>
              <a:defRPr sz="2000"/>
            </a:lvl1pPr>
          </a:lstStyle>
          <a:p>
            <a:r>
              <a:rPr lang="en-US" noProof="0" dirty="0"/>
              <a:t>Chinese title </a:t>
            </a:r>
          </a:p>
        </p:txBody>
      </p:sp>
      <p:sp>
        <p:nvSpPr>
          <p:cNvPr id="3" name="Text Placeholder 2"/>
          <p:cNvSpPr>
            <a:spLocks noGrp="1"/>
          </p:cNvSpPr>
          <p:nvPr>
            <p:ph type="body" sz="quarter" idx="27" hasCustomPrompt="1"/>
          </p:nvPr>
        </p:nvSpPr>
        <p:spPr>
          <a:xfrm>
            <a:off x="6105737" y="360000"/>
            <a:ext cx="5412316" cy="404813"/>
          </a:xfrm>
          <a:prstGeom prst="rect">
            <a:avLst/>
          </a:prstGeom>
        </p:spPr>
        <p:txBody>
          <a:bodyPr wrap="square" lIns="0" tIns="0" rIns="0" bIns="0">
            <a:normAutofit/>
          </a:bodyPr>
          <a:lstStyle>
            <a:lvl1pPr marL="0" indent="0">
              <a:buNone/>
              <a:defRPr sz="2000" b="1">
                <a:solidFill>
                  <a:schemeClr val="tx2"/>
                </a:solidFill>
                <a:latin typeface="+mj-lt"/>
              </a:defRPr>
            </a:lvl1pPr>
            <a:lvl2pPr marL="182160" indent="0">
              <a:buNone/>
              <a:defRPr/>
            </a:lvl2pPr>
            <a:lvl3pPr marL="367920" indent="0">
              <a:buNone/>
              <a:defRPr/>
            </a:lvl3pPr>
            <a:lvl4pPr marL="551520" indent="0">
              <a:buNone/>
              <a:defRPr/>
            </a:lvl4pPr>
            <a:lvl5pPr marL="735120" indent="0">
              <a:buNone/>
              <a:defRPr/>
            </a:lvl5pPr>
          </a:lstStyle>
          <a:p>
            <a:pPr lvl="0"/>
            <a:r>
              <a:rPr lang="en-US" dirty="0"/>
              <a:t>Western title</a:t>
            </a:r>
          </a:p>
        </p:txBody>
      </p:sp>
      <p:sp>
        <p:nvSpPr>
          <p:cNvPr id="12" name="Subtitle Placeholder 6"/>
          <p:cNvSpPr>
            <a:spLocks noGrp="1"/>
          </p:cNvSpPr>
          <p:nvPr>
            <p:ph type="body" sz="quarter" idx="24" hasCustomPrompt="1"/>
          </p:nvPr>
        </p:nvSpPr>
        <p:spPr>
          <a:xfrm>
            <a:off x="360000" y="780495"/>
            <a:ext cx="5412825" cy="396000"/>
          </a:xfrm>
          <a:prstGeom prst="rect">
            <a:avLst/>
          </a:prstGeom>
        </p:spPr>
        <p:txBody>
          <a:bodyPr wrap="square" lIns="0" tIns="0" rIns="0" bIns="0">
            <a:normAutofit/>
          </a:bodyPr>
          <a:lstStyle>
            <a:lvl1pPr marL="0" indent="0">
              <a:lnSpc>
                <a:spcPct val="95000"/>
              </a:lnSpc>
              <a:buNone/>
              <a:defRPr sz="2000" baseline="0">
                <a:solidFill>
                  <a:schemeClr val="accent2"/>
                </a:solidFill>
              </a:defRPr>
            </a:lvl1pPr>
          </a:lstStyle>
          <a:p>
            <a:pPr lvl="0"/>
            <a:r>
              <a:rPr lang="en-US" noProof="0" dirty="0"/>
              <a:t>Chinese subtitle</a:t>
            </a:r>
          </a:p>
        </p:txBody>
      </p:sp>
      <p:sp>
        <p:nvSpPr>
          <p:cNvPr id="15" name="Subtitle Placeholder 6"/>
          <p:cNvSpPr>
            <a:spLocks noGrp="1"/>
          </p:cNvSpPr>
          <p:nvPr>
            <p:ph type="body" sz="quarter" idx="26" hasCustomPrompt="1"/>
          </p:nvPr>
        </p:nvSpPr>
        <p:spPr>
          <a:xfrm>
            <a:off x="6105737" y="781200"/>
            <a:ext cx="5412825"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US" noProof="0" dirty="0"/>
              <a:t>Western subtitle</a:t>
            </a:r>
          </a:p>
        </p:txBody>
      </p:sp>
      <p:sp>
        <p:nvSpPr>
          <p:cNvPr id="10" name="Content Placeholder 7"/>
          <p:cNvSpPr>
            <a:spLocks noGrp="1"/>
          </p:cNvSpPr>
          <p:nvPr>
            <p:ph sz="quarter" idx="13" hasCustomPrompt="1"/>
          </p:nvPr>
        </p:nvSpPr>
        <p:spPr>
          <a:xfrm>
            <a:off x="360000" y="1592264"/>
            <a:ext cx="5418628" cy="4573587"/>
          </a:xfrm>
          <a:prstGeom prst="rect">
            <a:avLst/>
          </a:prstGeom>
        </p:spPr>
        <p:txBody>
          <a:bodyPr wrap="square" lIns="0" tIns="0" rIns="0" bIns="0" numCol="1" spcCol="288000">
            <a:norm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 </a:t>
            </a:r>
          </a:p>
        </p:txBody>
      </p:sp>
      <p:sp>
        <p:nvSpPr>
          <p:cNvPr id="13" name="Content Placeholder 7"/>
          <p:cNvSpPr>
            <a:spLocks noGrp="1"/>
          </p:cNvSpPr>
          <p:nvPr>
            <p:ph sz="quarter" idx="25" hasCustomPrompt="1"/>
          </p:nvPr>
        </p:nvSpPr>
        <p:spPr>
          <a:xfrm>
            <a:off x="6105737" y="1592264"/>
            <a:ext cx="5418628" cy="4573587"/>
          </a:xfrm>
          <a:prstGeom prst="rect">
            <a:avLst/>
          </a:prstGeom>
        </p:spPr>
        <p:txBody>
          <a:bodyPr wrap="square" lIns="0" tIns="0" rIns="0" bIns="0" numCol="1" spcCol="288000">
            <a:norm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1000">
                <a:solidFill>
                  <a:srgbClr val="565A5C"/>
                </a:solidFill>
              </a:defRPr>
            </a:lvl1pPr>
            <a:lvl2pPr marL="182160" indent="0">
              <a:buClr>
                <a:srgbClr val="565A5C"/>
              </a:buClr>
              <a:buNone/>
              <a:defRPr sz="1000">
                <a:solidFill>
                  <a:srgbClr val="565A5C"/>
                </a:solidFill>
              </a:defRPr>
            </a:lvl2pPr>
            <a:lvl3pPr marL="367920" indent="0">
              <a:buNone/>
              <a:defRPr sz="1000">
                <a:solidFill>
                  <a:srgbClr val="565A5C"/>
                </a:solidFill>
              </a:defRPr>
            </a:lvl3pPr>
            <a:lvl4pPr marL="551520" indent="0">
              <a:buNone/>
              <a:defRPr sz="1000">
                <a:solidFill>
                  <a:srgbClr val="565A5C"/>
                </a:solidFill>
              </a:defRPr>
            </a:lvl4pPr>
            <a:lvl5pPr marL="735120" indent="0">
              <a:buNone/>
              <a:defRPr sz="10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 </a:t>
            </a:r>
          </a:p>
        </p:txBody>
      </p:sp>
      <p:sp>
        <p:nvSpPr>
          <p:cNvPr id="4" name="Date Placeholder 3">
            <a:extLst>
              <a:ext uri="{FF2B5EF4-FFF2-40B4-BE49-F238E27FC236}">
                <a16:creationId xmlns:a16="http://schemas.microsoft.com/office/drawing/2014/main" id="{DDBD0D38-A08B-4253-88CF-2B0712492F90}"/>
              </a:ext>
            </a:extLst>
          </p:cNvPr>
          <p:cNvSpPr>
            <a:spLocks noGrp="1"/>
          </p:cNvSpPr>
          <p:nvPr>
            <p:ph type="dt" sz="half" idx="28"/>
          </p:nvPr>
        </p:nvSpPr>
        <p:spPr/>
        <p:txBody>
          <a:bodyPr/>
          <a:lstStyle/>
          <a:p>
            <a:fld id="{ACC54276-F9A6-432C-8DE7-F0BC42FCB492}" type="datetime6">
              <a:rPr lang="en-US" smtClean="0"/>
              <a:t>January 21</a:t>
            </a:fld>
            <a:endParaRPr lang="en-US" dirty="0"/>
          </a:p>
        </p:txBody>
      </p:sp>
      <p:sp>
        <p:nvSpPr>
          <p:cNvPr id="5" name="Footer Placeholder 4">
            <a:extLst>
              <a:ext uri="{FF2B5EF4-FFF2-40B4-BE49-F238E27FC236}">
                <a16:creationId xmlns:a16="http://schemas.microsoft.com/office/drawing/2014/main" id="{5F03B94F-F2C3-4481-A365-6FBD2E27635D}"/>
              </a:ext>
            </a:extLst>
          </p:cNvPr>
          <p:cNvSpPr>
            <a:spLocks noGrp="1"/>
          </p:cNvSpPr>
          <p:nvPr>
            <p:ph type="ftr" sz="quarter" idx="29"/>
          </p:nvPr>
        </p:nvSpPr>
        <p:spPr/>
        <p:txBody>
          <a:bodyPr/>
          <a:lstStyle/>
          <a:p>
            <a:endParaRPr lang="en-US" dirty="0"/>
          </a:p>
        </p:txBody>
      </p:sp>
      <p:sp>
        <p:nvSpPr>
          <p:cNvPr id="6" name="Slide Number Placeholder 5">
            <a:extLst>
              <a:ext uri="{FF2B5EF4-FFF2-40B4-BE49-F238E27FC236}">
                <a16:creationId xmlns:a16="http://schemas.microsoft.com/office/drawing/2014/main" id="{91C7B92E-B6DC-4C6C-A210-B756FA06587A}"/>
              </a:ext>
            </a:extLst>
          </p:cNvPr>
          <p:cNvSpPr>
            <a:spLocks noGrp="1"/>
          </p:cNvSpPr>
          <p:nvPr>
            <p:ph type="sldNum" sz="quarter" idx="30"/>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159137485"/>
      </p:ext>
    </p:extLst>
  </p:cSld>
  <p:clrMapOvr>
    <a:masterClrMapping/>
  </p:clrMapOvr>
  <p:transition/>
  <p:extLst>
    <p:ext uri="{DCECCB84-F9BA-43D5-87BE-67443E8EF086}">
      <p15:sldGuideLst xmlns:p15="http://schemas.microsoft.com/office/powerpoint/2012/main">
        <p15:guide id="1" pos="3840" userDrawn="1">
          <p15:clr>
            <a:srgbClr val="FBAE40"/>
          </p15:clr>
        </p15:guide>
        <p15:guide id="2" orient="horz" pos="100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359999" y="360000"/>
            <a:ext cx="3600000" cy="396000"/>
          </a:xfrm>
          <a:prstGeom prst="rect">
            <a:avLst/>
          </a:prstGeom>
        </p:spPr>
        <p:txBody>
          <a:bodyPr wrap="square">
            <a:normAutofit/>
          </a:bodyPr>
          <a:lstStyle/>
          <a:p>
            <a:r>
              <a:rPr lang="en-US" noProof="0" dirty="0"/>
              <a:t>Chinese title </a:t>
            </a:r>
          </a:p>
        </p:txBody>
      </p:sp>
      <p:sp>
        <p:nvSpPr>
          <p:cNvPr id="5" name="Text Placeholder 4"/>
          <p:cNvSpPr>
            <a:spLocks noGrp="1"/>
          </p:cNvSpPr>
          <p:nvPr>
            <p:ph type="body" sz="quarter" idx="36" hasCustomPrompt="1"/>
          </p:nvPr>
        </p:nvSpPr>
        <p:spPr>
          <a:xfrm>
            <a:off x="5379799" y="360000"/>
            <a:ext cx="3600000" cy="395288"/>
          </a:xfrm>
          <a:prstGeom prst="rect">
            <a:avLst/>
          </a:prstGeom>
        </p:spPr>
        <p:txBody>
          <a:bodyPr wrap="square" lIns="0" tIns="0" rIns="0" bIns="0">
            <a:normAutofit/>
          </a:bodyPr>
          <a:lstStyle>
            <a:lvl1pPr marL="0" indent="0">
              <a:buNone/>
              <a:defRPr sz="2000" b="1" i="0">
                <a:solidFill>
                  <a:schemeClr val="tx2"/>
                </a:solidFill>
                <a:latin typeface="+mj-lt"/>
                <a:ea typeface="Arial" pitchFamily="34" charset="0"/>
                <a:cs typeface="Arial" pitchFamily="34" charset="0"/>
              </a:defRPr>
            </a:lvl1pPr>
            <a:lvl2pPr marL="182160" indent="0">
              <a:buNone/>
              <a:defRPr/>
            </a:lvl2pPr>
            <a:lvl3pPr marL="367920" indent="0">
              <a:buNone/>
              <a:defRPr/>
            </a:lvl3pPr>
            <a:lvl4pPr marL="551520" indent="0">
              <a:buNone/>
              <a:defRPr/>
            </a:lvl4pPr>
            <a:lvl5pPr marL="735120" indent="0">
              <a:buNone/>
              <a:defRPr/>
            </a:lvl5pPr>
          </a:lstStyle>
          <a:p>
            <a:pPr lvl="0"/>
            <a:r>
              <a:rPr lang="en-US" dirty="0"/>
              <a:t>Western title</a:t>
            </a:r>
          </a:p>
        </p:txBody>
      </p:sp>
      <p:sp>
        <p:nvSpPr>
          <p:cNvPr id="18" name="Picture Placeholder 25"/>
          <p:cNvSpPr>
            <a:spLocks noGrp="1"/>
          </p:cNvSpPr>
          <p:nvPr>
            <p:ph type="pic" sz="quarter" idx="20" hasCustomPrompt="1"/>
          </p:nvPr>
        </p:nvSpPr>
        <p:spPr>
          <a:xfrm>
            <a:off x="360000" y="1089025"/>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20" name="Text Placeholder 16"/>
          <p:cNvSpPr>
            <a:spLocks noGrp="1"/>
          </p:cNvSpPr>
          <p:nvPr>
            <p:ph type="body" sz="quarter" idx="22" hasCustomPrompt="1"/>
          </p:nvPr>
        </p:nvSpPr>
        <p:spPr>
          <a:xfrm>
            <a:off x="1890056" y="1089025"/>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21" name="Text Placeholder 16"/>
          <p:cNvSpPr>
            <a:spLocks noGrp="1"/>
          </p:cNvSpPr>
          <p:nvPr>
            <p:ph type="body" sz="quarter" idx="29" hasCustomPrompt="1"/>
          </p:nvPr>
        </p:nvSpPr>
        <p:spPr>
          <a:xfrm>
            <a:off x="5386188" y="1089025"/>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23" name="Picture Placeholder 25"/>
          <p:cNvSpPr>
            <a:spLocks noGrp="1"/>
          </p:cNvSpPr>
          <p:nvPr>
            <p:ph type="pic" sz="quarter" idx="30" hasCustomPrompt="1"/>
          </p:nvPr>
        </p:nvSpPr>
        <p:spPr>
          <a:xfrm>
            <a:off x="360000" y="2252281"/>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27" name="Text Placeholder 16"/>
          <p:cNvSpPr>
            <a:spLocks noGrp="1"/>
          </p:cNvSpPr>
          <p:nvPr>
            <p:ph type="body" sz="quarter" idx="32" hasCustomPrompt="1"/>
          </p:nvPr>
        </p:nvSpPr>
        <p:spPr>
          <a:xfrm>
            <a:off x="1883667" y="2252281"/>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29" name="Text Placeholder 16"/>
          <p:cNvSpPr>
            <a:spLocks noGrp="1"/>
          </p:cNvSpPr>
          <p:nvPr>
            <p:ph type="body" sz="quarter" idx="33" hasCustomPrompt="1"/>
          </p:nvPr>
        </p:nvSpPr>
        <p:spPr>
          <a:xfrm>
            <a:off x="5379799" y="2252281"/>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39" name="Picture Placeholder 25"/>
          <p:cNvSpPr>
            <a:spLocks noGrp="1"/>
          </p:cNvSpPr>
          <p:nvPr>
            <p:ph type="pic" sz="quarter" idx="34" hasCustomPrompt="1"/>
          </p:nvPr>
        </p:nvSpPr>
        <p:spPr>
          <a:xfrm>
            <a:off x="360000" y="3429000"/>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1" name="Text Placeholder 16"/>
          <p:cNvSpPr>
            <a:spLocks noGrp="1"/>
          </p:cNvSpPr>
          <p:nvPr>
            <p:ph type="body" sz="quarter" idx="37" hasCustomPrompt="1"/>
          </p:nvPr>
        </p:nvSpPr>
        <p:spPr>
          <a:xfrm>
            <a:off x="1902248" y="3429000"/>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2" name="Text Placeholder 16"/>
          <p:cNvSpPr>
            <a:spLocks noGrp="1"/>
          </p:cNvSpPr>
          <p:nvPr>
            <p:ph type="body" sz="quarter" idx="38" hasCustomPrompt="1"/>
          </p:nvPr>
        </p:nvSpPr>
        <p:spPr>
          <a:xfrm>
            <a:off x="5398380" y="3429000"/>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3" name="Picture Placeholder 25"/>
          <p:cNvSpPr>
            <a:spLocks noGrp="1"/>
          </p:cNvSpPr>
          <p:nvPr>
            <p:ph type="pic" sz="quarter" idx="39" hasCustomPrompt="1"/>
          </p:nvPr>
        </p:nvSpPr>
        <p:spPr>
          <a:xfrm>
            <a:off x="360000" y="4608884"/>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45" name="Text Placeholder 16"/>
          <p:cNvSpPr>
            <a:spLocks noGrp="1"/>
          </p:cNvSpPr>
          <p:nvPr>
            <p:ph type="body" sz="quarter" idx="41" hasCustomPrompt="1"/>
          </p:nvPr>
        </p:nvSpPr>
        <p:spPr>
          <a:xfrm>
            <a:off x="1902248" y="4608884"/>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46" name="Text Placeholder 16"/>
          <p:cNvSpPr>
            <a:spLocks noGrp="1"/>
          </p:cNvSpPr>
          <p:nvPr>
            <p:ph type="body" sz="quarter" idx="42" hasCustomPrompt="1"/>
          </p:nvPr>
        </p:nvSpPr>
        <p:spPr>
          <a:xfrm>
            <a:off x="5398380" y="4608884"/>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3" name="Date Placeholder 2">
            <a:extLst>
              <a:ext uri="{FF2B5EF4-FFF2-40B4-BE49-F238E27FC236}">
                <a16:creationId xmlns:a16="http://schemas.microsoft.com/office/drawing/2014/main" id="{72FADC00-071B-435E-8969-C23C7B0F6212}"/>
              </a:ext>
            </a:extLst>
          </p:cNvPr>
          <p:cNvSpPr>
            <a:spLocks noGrp="1"/>
          </p:cNvSpPr>
          <p:nvPr>
            <p:ph type="dt" sz="half" idx="43"/>
          </p:nvPr>
        </p:nvSpPr>
        <p:spPr/>
        <p:txBody>
          <a:bodyPr/>
          <a:lstStyle/>
          <a:p>
            <a:fld id="{DF52B9E7-A394-43DC-9385-B2EC481BF817}" type="datetime6">
              <a:rPr lang="en-US" smtClean="0"/>
              <a:t>January 21</a:t>
            </a:fld>
            <a:endParaRPr lang="da-DK" dirty="0"/>
          </a:p>
        </p:txBody>
      </p:sp>
      <p:sp>
        <p:nvSpPr>
          <p:cNvPr id="4" name="Footer Placeholder 3">
            <a:extLst>
              <a:ext uri="{FF2B5EF4-FFF2-40B4-BE49-F238E27FC236}">
                <a16:creationId xmlns:a16="http://schemas.microsoft.com/office/drawing/2014/main" id="{1EABB16C-A94F-4028-AE01-B372CDC44072}"/>
              </a:ext>
            </a:extLst>
          </p:cNvPr>
          <p:cNvSpPr>
            <a:spLocks noGrp="1"/>
          </p:cNvSpPr>
          <p:nvPr>
            <p:ph type="ftr" sz="quarter" idx="44"/>
          </p:nvPr>
        </p:nvSpPr>
        <p:spPr/>
        <p:txBody>
          <a:bodyPr/>
          <a:lstStyle/>
          <a:p>
            <a:endParaRPr lang="en-US" dirty="0"/>
          </a:p>
        </p:txBody>
      </p:sp>
      <p:sp>
        <p:nvSpPr>
          <p:cNvPr id="6" name="Slide Number Placeholder 5">
            <a:extLst>
              <a:ext uri="{FF2B5EF4-FFF2-40B4-BE49-F238E27FC236}">
                <a16:creationId xmlns:a16="http://schemas.microsoft.com/office/drawing/2014/main" id="{068A27E0-C15B-4AC8-B7EE-D8CF3F598982}"/>
              </a:ext>
            </a:extLst>
          </p:cNvPr>
          <p:cNvSpPr>
            <a:spLocks noGrp="1"/>
          </p:cNvSpPr>
          <p:nvPr>
            <p:ph type="sldNum" sz="quarter" idx="45"/>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1096272303"/>
      </p:ext>
    </p:extLst>
  </p:cSld>
  <p:clrMapOvr>
    <a:masterClrMapping/>
  </p:clrMapOvr>
  <p:transition/>
  <p:extLst>
    <p:ext uri="{DCECCB84-F9BA-43D5-87BE-67443E8EF086}">
      <p15:sldGuideLst xmlns:p15="http://schemas.microsoft.com/office/powerpoint/2012/main">
        <p15:guide id="1" orient="horz" pos="2727" userDrawn="1">
          <p15:clr>
            <a:srgbClr val="FBAE40"/>
          </p15:clr>
        </p15:guide>
        <p15:guide id="2" pos="3175"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ouble Bio">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360000" y="360000"/>
            <a:ext cx="5238389" cy="396000"/>
          </a:xfrm>
          <a:prstGeom prst="rect">
            <a:avLst/>
          </a:prstGeom>
        </p:spPr>
        <p:txBody>
          <a:bodyPr wrap="square">
            <a:noAutofit/>
          </a:bodyPr>
          <a:lstStyle>
            <a:lvl1pPr>
              <a:defRPr sz="2000"/>
            </a:lvl1pPr>
          </a:lstStyle>
          <a:p>
            <a:r>
              <a:rPr lang="en-US" noProof="0" dirty="0"/>
              <a:t>Chinese Bio</a:t>
            </a:r>
          </a:p>
        </p:txBody>
      </p:sp>
      <p:sp>
        <p:nvSpPr>
          <p:cNvPr id="12" name="Text Placeholder 11"/>
          <p:cNvSpPr>
            <a:spLocks noGrp="1"/>
          </p:cNvSpPr>
          <p:nvPr>
            <p:ph type="body" sz="quarter" idx="30" hasCustomPrompt="1"/>
          </p:nvPr>
        </p:nvSpPr>
        <p:spPr>
          <a:xfrm>
            <a:off x="6095997" y="360000"/>
            <a:ext cx="4900816" cy="395288"/>
          </a:xfrm>
          <a:prstGeom prst="rect">
            <a:avLst/>
          </a:prstGeom>
        </p:spPr>
        <p:txBody>
          <a:bodyPr wrap="square" lIns="0" tIns="0" rIns="0" bIns="0">
            <a:normAutofit/>
          </a:bodyPr>
          <a:lstStyle>
            <a:lvl1pPr marL="0" indent="0">
              <a:buNone/>
              <a:defRPr sz="2000" b="1" i="0">
                <a:solidFill>
                  <a:schemeClr val="tx2"/>
                </a:solidFill>
                <a:latin typeface="+mj-lt"/>
                <a:ea typeface="Arial" pitchFamily="34" charset="0"/>
                <a:cs typeface="Arial" pitchFamily="34" charset="0"/>
              </a:defRPr>
            </a:lvl1pPr>
          </a:lstStyle>
          <a:p>
            <a:pPr lvl="0"/>
            <a:r>
              <a:rPr lang="en-US" dirty="0"/>
              <a:t>Western Bio</a:t>
            </a:r>
          </a:p>
        </p:txBody>
      </p:sp>
      <p:sp>
        <p:nvSpPr>
          <p:cNvPr id="10" name="Text Placeholder 16"/>
          <p:cNvSpPr>
            <a:spLocks noGrp="1"/>
          </p:cNvSpPr>
          <p:nvPr>
            <p:ph type="body" sz="quarter" idx="22" hasCustomPrompt="1"/>
          </p:nvPr>
        </p:nvSpPr>
        <p:spPr>
          <a:xfrm>
            <a:off x="1885344" y="1090595"/>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11" name="Text Placeholder 16"/>
          <p:cNvSpPr>
            <a:spLocks noGrp="1"/>
          </p:cNvSpPr>
          <p:nvPr>
            <p:ph type="body" sz="quarter" idx="29" hasCustomPrompt="1"/>
          </p:nvPr>
        </p:nvSpPr>
        <p:spPr>
          <a:xfrm>
            <a:off x="6095997" y="1090595"/>
            <a:ext cx="3033600" cy="1098000"/>
          </a:xfrm>
          <a:prstGeom prst="rect">
            <a:avLst/>
          </a:prstGeom>
        </p:spPr>
        <p:txBody>
          <a:bodyPr wrap="square" lIns="0" tIns="0" rIns="0" bIns="0">
            <a:normAutofit/>
          </a:bodyPr>
          <a:lstStyle>
            <a:lvl1pPr marL="0" marR="0" indent="0" algn="l" defTabSz="457200" rtl="0" eaLnBrk="1" fontAlgn="auto" latinLnBrk="0" hangingPunct="1">
              <a:lnSpc>
                <a:spcPct val="100000"/>
              </a:lnSpc>
              <a:spcBef>
                <a:spcPct val="0"/>
              </a:spcBef>
              <a:spcAft>
                <a:spcPct val="0"/>
              </a:spcAft>
              <a:buClr>
                <a:schemeClr val="tx2"/>
              </a:buClr>
              <a:buSzTx/>
              <a:buFont typeface="Arial" pitchFamily="34" charset="0"/>
              <a:buNone/>
              <a:defRPr sz="900" b="0" i="0" baseline="0">
                <a:solidFill>
                  <a:schemeClr val="tx1"/>
                </a:solidFill>
                <a:latin typeface="Arial" pitchFamily="34" charset="0"/>
                <a:ea typeface="Arial" pitchFamily="34" charset="0"/>
                <a:cs typeface="Arial" pitchFamily="34" charset="0"/>
              </a:defRPr>
            </a:lvl1pPr>
          </a:lstStyle>
          <a:p>
            <a:r>
              <a:rPr lang="en-US" sz="900">
                <a:solidFill>
                  <a:schemeClr val="accent2"/>
                </a:solidFill>
              </a:rPr>
              <a:t>Name</a:t>
            </a:r>
            <a:r>
              <a:rPr lang="en-US"/>
              <a:t> </a:t>
            </a:r>
          </a:p>
          <a:p>
            <a:r>
              <a:rPr lang="en-US"/>
              <a:t>Partner Information</a:t>
            </a:r>
            <a:r>
              <a:rPr lang="en-US" b="0"/>
              <a:t> </a:t>
            </a:r>
            <a:endParaRPr lang="en-US" b="0" dirty="0"/>
          </a:p>
        </p:txBody>
      </p:sp>
      <p:sp>
        <p:nvSpPr>
          <p:cNvPr id="5" name="Text Placeholder 20"/>
          <p:cNvSpPr>
            <a:spLocks noGrp="1"/>
          </p:cNvSpPr>
          <p:nvPr>
            <p:ph type="body" sz="quarter" idx="21" hasCustomPrompt="1"/>
          </p:nvPr>
        </p:nvSpPr>
        <p:spPr>
          <a:xfrm>
            <a:off x="360000" y="2318188"/>
            <a:ext cx="5232000" cy="3823390"/>
          </a:xfrm>
          <a:prstGeom prst="rect">
            <a:avLst/>
          </a:prstGeom>
        </p:spPr>
        <p:txBody>
          <a:bodyPr wrap="square" lIns="0" tIns="0" rIns="0" bIns="0" numCol="1" spcCol="72000">
            <a:normAutofit/>
          </a:bodyPr>
          <a:lstStyle>
            <a:lvl1pPr marL="0" indent="0">
              <a:spcBef>
                <a:spcPts val="1200"/>
              </a:spcBef>
              <a:buNone/>
              <a:defRPr sz="100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dirty="0"/>
              <a:t>Click to add text</a:t>
            </a:r>
          </a:p>
        </p:txBody>
      </p:sp>
      <p:sp>
        <p:nvSpPr>
          <p:cNvPr id="7" name="Text Placeholder 20"/>
          <p:cNvSpPr>
            <a:spLocks noGrp="1"/>
          </p:cNvSpPr>
          <p:nvPr>
            <p:ph type="body" sz="quarter" idx="27" hasCustomPrompt="1"/>
          </p:nvPr>
        </p:nvSpPr>
        <p:spPr>
          <a:xfrm>
            <a:off x="6095997" y="2318188"/>
            <a:ext cx="5232000" cy="3823390"/>
          </a:xfrm>
          <a:prstGeom prst="rect">
            <a:avLst/>
          </a:prstGeom>
        </p:spPr>
        <p:txBody>
          <a:bodyPr wrap="square" lIns="0" tIns="0" rIns="0" bIns="0" numCol="1" spcCol="72000">
            <a:normAutofit/>
          </a:bodyPr>
          <a:lstStyle>
            <a:lvl1pPr marL="0" indent="0">
              <a:spcBef>
                <a:spcPts val="1200"/>
              </a:spcBef>
              <a:buNone/>
              <a:defRPr sz="100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en-US" noProof="0" dirty="0"/>
              <a:t>Click to add text</a:t>
            </a:r>
          </a:p>
        </p:txBody>
      </p:sp>
      <p:sp>
        <p:nvSpPr>
          <p:cNvPr id="9" name="Picture Placeholder 25"/>
          <p:cNvSpPr>
            <a:spLocks noGrp="1"/>
          </p:cNvSpPr>
          <p:nvPr>
            <p:ph type="pic" sz="quarter" idx="28" hasCustomPrompt="1"/>
          </p:nvPr>
        </p:nvSpPr>
        <p:spPr>
          <a:xfrm>
            <a:off x="360000" y="1090595"/>
            <a:ext cx="1075200" cy="968400"/>
          </a:xfrm>
          <a:prstGeom prst="rect">
            <a:avLst/>
          </a:prstGeom>
          <a:solidFill>
            <a:schemeClr val="bg2"/>
          </a:solidFill>
        </p:spPr>
        <p:txBody>
          <a:bodyPr wrap="square" anchor="ctr" anchorCtr="1">
            <a:normAutofit/>
          </a:bodyPr>
          <a:lstStyle>
            <a:lvl1pPr marL="0" indent="0" algn="ctr">
              <a:buNone/>
              <a:defRPr sz="1100">
                <a:solidFill>
                  <a:schemeClr val="bg2"/>
                </a:solidFill>
              </a:defRPr>
            </a:lvl1pPr>
          </a:lstStyle>
          <a:p>
            <a:r>
              <a:rPr lang="en-US" noProof="0" dirty="0"/>
              <a:t>Click icon to add picture </a:t>
            </a:r>
          </a:p>
        </p:txBody>
      </p:sp>
      <p:sp>
        <p:nvSpPr>
          <p:cNvPr id="3" name="Date Placeholder 2">
            <a:extLst>
              <a:ext uri="{FF2B5EF4-FFF2-40B4-BE49-F238E27FC236}">
                <a16:creationId xmlns:a16="http://schemas.microsoft.com/office/drawing/2014/main" id="{0EF0039B-6503-418F-892C-FBBF264DA8BC}"/>
              </a:ext>
            </a:extLst>
          </p:cNvPr>
          <p:cNvSpPr>
            <a:spLocks noGrp="1"/>
          </p:cNvSpPr>
          <p:nvPr>
            <p:ph type="dt" sz="half" idx="31"/>
          </p:nvPr>
        </p:nvSpPr>
        <p:spPr/>
        <p:txBody>
          <a:bodyPr/>
          <a:lstStyle/>
          <a:p>
            <a:fld id="{C5BD9B6F-233E-4735-B879-65FB78D3FC4B}" type="datetime6">
              <a:rPr lang="en-US" smtClean="0"/>
              <a:t>January 21</a:t>
            </a:fld>
            <a:endParaRPr lang="en-US" dirty="0"/>
          </a:p>
        </p:txBody>
      </p:sp>
      <p:sp>
        <p:nvSpPr>
          <p:cNvPr id="4" name="Footer Placeholder 3">
            <a:extLst>
              <a:ext uri="{FF2B5EF4-FFF2-40B4-BE49-F238E27FC236}">
                <a16:creationId xmlns:a16="http://schemas.microsoft.com/office/drawing/2014/main" id="{42E82F46-0832-4651-BE2B-65A5818FCB25}"/>
              </a:ext>
            </a:extLst>
          </p:cNvPr>
          <p:cNvSpPr>
            <a:spLocks noGrp="1"/>
          </p:cNvSpPr>
          <p:nvPr>
            <p:ph type="ftr" sz="quarter" idx="32"/>
          </p:nvPr>
        </p:nvSpPr>
        <p:spPr/>
        <p:txBody>
          <a:bodyPr/>
          <a:lstStyle/>
          <a:p>
            <a:endParaRPr lang="en-US" dirty="0"/>
          </a:p>
        </p:txBody>
      </p:sp>
      <p:sp>
        <p:nvSpPr>
          <p:cNvPr id="8" name="Slide Number Placeholder 7">
            <a:extLst>
              <a:ext uri="{FF2B5EF4-FFF2-40B4-BE49-F238E27FC236}">
                <a16:creationId xmlns:a16="http://schemas.microsoft.com/office/drawing/2014/main" id="{E7950074-2A93-49C6-8BC2-A858850ACC85}"/>
              </a:ext>
            </a:extLst>
          </p:cNvPr>
          <p:cNvSpPr>
            <a:spLocks noGrp="1"/>
          </p:cNvSpPr>
          <p:nvPr>
            <p:ph type="sldNum" sz="quarter" idx="33"/>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938281868"/>
      </p:ext>
    </p:extLst>
  </p:cSld>
  <p:clrMapOvr>
    <a:masterClrMapping/>
  </p:clrMapOvr>
  <p:transition/>
  <p:extLst>
    <p:ext uri="{DCECCB84-F9BA-43D5-87BE-67443E8EF086}">
      <p15:sldGuideLst xmlns:p15="http://schemas.microsoft.com/office/powerpoint/2012/main">
        <p15:guide id="1" orient="horz" pos="686" userDrawn="1">
          <p15:clr>
            <a:srgbClr val="FBAE40"/>
          </p15:clr>
        </p15:guide>
        <p15:guide id="2" pos="317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358773" y="2218967"/>
            <a:ext cx="8653493" cy="488168"/>
          </a:xfrm>
          <a:prstGeom prst="rect">
            <a:avLst/>
          </a:prstGeom>
        </p:spPr>
        <p:txBody>
          <a:bodyPr wrap="square" lIns="0" tIns="0" rIns="0" bIns="0" anchor="b" anchorCtr="0">
            <a:spAutoFit/>
          </a:bodyPr>
          <a:lstStyle>
            <a:lvl1pPr algn="l">
              <a:lnSpc>
                <a:spcPct val="100000"/>
              </a:lnSpc>
              <a:defRPr sz="3200" b="1" i="0">
                <a:solidFill>
                  <a:schemeClr val="tx2"/>
                </a:solidFill>
                <a:latin typeface="Arial" pitchFamily="34" charset="0"/>
                <a:ea typeface="Arial" pitchFamily="34" charset="0"/>
                <a:cs typeface="Arial" pitchFamily="34" charset="0"/>
              </a:defRPr>
            </a:lvl1pPr>
          </a:lstStyle>
          <a:p>
            <a:r>
              <a:rPr lang="en-US" noProof="0" dirty="0"/>
              <a:t>Western 'Thank You' </a:t>
            </a:r>
          </a:p>
        </p:txBody>
      </p:sp>
      <p:sp>
        <p:nvSpPr>
          <p:cNvPr id="9" name="Text Placeholder 2"/>
          <p:cNvSpPr>
            <a:spLocks noGrp="1"/>
          </p:cNvSpPr>
          <p:nvPr>
            <p:ph type="body" sz="quarter" idx="15" hasCustomPrompt="1"/>
          </p:nvPr>
        </p:nvSpPr>
        <p:spPr>
          <a:xfrm>
            <a:off x="358773" y="1590675"/>
            <a:ext cx="8633883" cy="493200"/>
          </a:xfrm>
          <a:prstGeom prst="rect">
            <a:avLst/>
          </a:prstGeom>
        </p:spPr>
        <p:txBody>
          <a:bodyPr wrap="square" lIns="0" tIns="0" rIns="0" bIns="0" anchor="t">
            <a:normAutofit/>
          </a:bodyPr>
          <a:lstStyle>
            <a:lvl1pPr marL="0" indent="0">
              <a:buNone/>
              <a:defRPr sz="3200" b="1" i="0" baseline="0">
                <a:solidFill>
                  <a:schemeClr val="tx2"/>
                </a:solidFill>
                <a:latin typeface="Arial" pitchFamily="34" charset="0"/>
                <a:ea typeface="Arial" pitchFamily="34" charset="0"/>
                <a:cs typeface="Arial" pitchFamily="34" charset="0"/>
              </a:defRPr>
            </a:lvl1pPr>
            <a:lvl2pPr marL="182160" indent="0">
              <a:buNone/>
              <a:defRPr sz="3200" b="1" i="0">
                <a:solidFill>
                  <a:schemeClr val="tx2"/>
                </a:solidFill>
                <a:latin typeface="Arial" pitchFamily="34" charset="0"/>
                <a:ea typeface="Arial" pitchFamily="34" charset="0"/>
                <a:cs typeface="Arial" pitchFamily="34" charset="0"/>
              </a:defRPr>
            </a:lvl2pPr>
            <a:lvl3pPr marL="367920" indent="0">
              <a:buNone/>
              <a:defRPr sz="3200" b="1" i="0">
                <a:solidFill>
                  <a:schemeClr val="tx2"/>
                </a:solidFill>
                <a:latin typeface="Arial" pitchFamily="34" charset="0"/>
                <a:ea typeface="Arial" pitchFamily="34" charset="0"/>
                <a:cs typeface="Arial" pitchFamily="34" charset="0"/>
              </a:defRPr>
            </a:lvl3pPr>
            <a:lvl4pPr marL="551520" indent="0">
              <a:buNone/>
              <a:defRPr sz="3200" b="1" i="0">
                <a:solidFill>
                  <a:schemeClr val="tx2"/>
                </a:solidFill>
                <a:latin typeface="Arial" pitchFamily="34" charset="0"/>
                <a:ea typeface="Arial" pitchFamily="34" charset="0"/>
                <a:cs typeface="Arial" pitchFamily="34" charset="0"/>
              </a:defRPr>
            </a:lvl4pPr>
            <a:lvl5pPr marL="735120" indent="0">
              <a:buNone/>
              <a:defRPr sz="3200" b="1" i="0">
                <a:solidFill>
                  <a:schemeClr val="tx2"/>
                </a:solidFill>
                <a:latin typeface="Arial" pitchFamily="34" charset="0"/>
                <a:ea typeface="Arial" pitchFamily="34" charset="0"/>
                <a:cs typeface="Arial" pitchFamily="34" charset="0"/>
              </a:defRPr>
            </a:lvl5pPr>
          </a:lstStyle>
          <a:p>
            <a:pPr lvl="0"/>
            <a:r>
              <a:rPr lang="en-US" dirty="0"/>
              <a:t>Chinese 'Thank You'</a:t>
            </a:r>
          </a:p>
        </p:txBody>
      </p:sp>
      <p:sp>
        <p:nvSpPr>
          <p:cNvPr id="7" name="11"/>
          <p:cNvSpPr>
            <a:spLocks noGrp="1"/>
          </p:cNvSpPr>
          <p:nvPr>
            <p:ph sz="quarter" idx="14" hasCustomPrompt="1"/>
          </p:nvPr>
        </p:nvSpPr>
        <p:spPr>
          <a:xfrm>
            <a:off x="358773" y="4152495"/>
            <a:ext cx="5363207" cy="2021503"/>
          </a:xfrm>
          <a:prstGeom prst="rect">
            <a:avLst/>
          </a:prstGeom>
        </p:spPr>
        <p:txBody>
          <a:bodyPr wrap="square" lIns="0" tIns="0" rIns="0" bIns="0" numCol="1" spcCol="288000">
            <a:normAutofit/>
          </a:bodyPr>
          <a:lstStyle>
            <a:lvl1pPr marL="0" indent="0">
              <a:buNone/>
              <a:defRPr sz="1600" baseline="0">
                <a:solidFill>
                  <a:schemeClr val="tx2"/>
                </a:solidFill>
              </a:defRPr>
            </a:lvl1pPr>
            <a:lvl2pPr marL="182160" indent="0">
              <a:buClr>
                <a:srgbClr val="565A5C"/>
              </a:buClr>
              <a:buNone/>
              <a:defRPr sz="1400">
                <a:solidFill>
                  <a:schemeClr val="tx2"/>
                </a:solidFill>
              </a:defRPr>
            </a:lvl2pPr>
            <a:lvl3pPr marL="367920" indent="0">
              <a:buNone/>
              <a:defRPr sz="1200">
                <a:solidFill>
                  <a:schemeClr val="tx2"/>
                </a:solidFill>
              </a:defRPr>
            </a:lvl3pPr>
            <a:lvl4pPr marL="551520" indent="0">
              <a:buNone/>
              <a:defRPr sz="1050">
                <a:solidFill>
                  <a:schemeClr val="tx2"/>
                </a:solidFill>
              </a:defRPr>
            </a:lvl4pPr>
            <a:lvl5pPr marL="735120" indent="0">
              <a:buNone/>
              <a:defRPr sz="1000">
                <a:solidFill>
                  <a:schemeClr val="tx2"/>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dirty="0"/>
              <a:t> Chinese</a:t>
            </a:r>
          </a:p>
        </p:txBody>
      </p:sp>
      <p:sp>
        <p:nvSpPr>
          <p:cNvPr id="10" name="22"/>
          <p:cNvSpPr>
            <a:spLocks noGrp="1"/>
          </p:cNvSpPr>
          <p:nvPr>
            <p:ph sz="quarter" idx="16" hasCustomPrompt="1"/>
          </p:nvPr>
        </p:nvSpPr>
        <p:spPr>
          <a:xfrm>
            <a:off x="6207545" y="4152495"/>
            <a:ext cx="5363207" cy="2021503"/>
          </a:xfrm>
          <a:prstGeom prst="rect">
            <a:avLst/>
          </a:prstGeom>
        </p:spPr>
        <p:txBody>
          <a:bodyPr wrap="square" lIns="0" tIns="0" rIns="0" bIns="0" numCol="1" spcCol="288000">
            <a:normAutofit/>
          </a:bodyPr>
          <a:lstStyle>
            <a:lvl1pPr marL="0" indent="0">
              <a:buNone/>
              <a:defRPr sz="1600" baseline="0">
                <a:solidFill>
                  <a:schemeClr val="tx2"/>
                </a:solidFill>
              </a:defRPr>
            </a:lvl1pPr>
            <a:lvl2pPr marL="182160" indent="0">
              <a:buClr>
                <a:srgbClr val="565A5C"/>
              </a:buClr>
              <a:buNone/>
              <a:defRPr sz="1400">
                <a:solidFill>
                  <a:schemeClr val="tx2"/>
                </a:solidFill>
              </a:defRPr>
            </a:lvl2pPr>
            <a:lvl3pPr marL="367920" indent="0">
              <a:buNone/>
              <a:defRPr sz="1200">
                <a:solidFill>
                  <a:schemeClr val="tx2"/>
                </a:solidFill>
              </a:defRPr>
            </a:lvl3pPr>
            <a:lvl4pPr marL="551520" indent="0">
              <a:buNone/>
              <a:defRPr sz="1050">
                <a:solidFill>
                  <a:schemeClr val="tx2"/>
                </a:solidFill>
              </a:defRPr>
            </a:lvl4pPr>
            <a:lvl5pPr marL="735120" indent="0">
              <a:buNone/>
              <a:defRPr sz="1000">
                <a:solidFill>
                  <a:schemeClr val="tx2"/>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noProof="0"/>
              <a:t> Western</a:t>
            </a:r>
            <a:endParaRPr lang="en-US" noProof="0" dirty="0"/>
          </a:p>
        </p:txBody>
      </p:sp>
      <p:cxnSp>
        <p:nvCxnSpPr>
          <p:cNvPr id="8" name="Straight Connector 7"/>
          <p:cNvCxnSpPr/>
          <p:nvPr userDrawn="1"/>
        </p:nvCxnSpPr>
        <p:spPr>
          <a:xfrm>
            <a:off x="371471" y="4051919"/>
            <a:ext cx="1119928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5AA8287-3DAA-4F63-AC45-F88188D23DD6}"/>
              </a:ext>
            </a:extLst>
          </p:cNvPr>
          <p:cNvSpPr/>
          <p:nvPr userDrawn="1"/>
        </p:nvSpPr>
        <p:spPr>
          <a:xfrm>
            <a:off x="0" y="6233077"/>
            <a:ext cx="12192000" cy="6249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5" name="Date Placeholder 3" hidden="1">
            <a:extLst>
              <a:ext uri="{FF2B5EF4-FFF2-40B4-BE49-F238E27FC236}">
                <a16:creationId xmlns:a16="http://schemas.microsoft.com/office/drawing/2014/main" id="{35AB8648-4245-4F65-B2B9-8E5DDA7C8DF7}"/>
              </a:ext>
            </a:extLst>
          </p:cNvPr>
          <p:cNvSpPr>
            <a:spLocks noGrp="1"/>
          </p:cNvSpPr>
          <p:nvPr>
            <p:ph type="dt" sz="half" idx="24"/>
          </p:nvPr>
        </p:nvSpPr>
        <p:spPr>
          <a:xfrm>
            <a:off x="0" y="6912000"/>
            <a:ext cx="0" cy="0"/>
          </a:xfrm>
        </p:spPr>
        <p:txBody>
          <a:bodyPr/>
          <a:lstStyle>
            <a:lvl1pPr>
              <a:defRPr sz="100"/>
            </a:lvl1pPr>
          </a:lstStyle>
          <a:p>
            <a:fld id="{C5684C00-22E6-4358-8F9A-DF8D7AA09A09}" type="datetime6">
              <a:rPr lang="en-US" smtClean="0"/>
              <a:t>January 21</a:t>
            </a:fld>
            <a:endParaRPr lang="en-US" dirty="0"/>
          </a:p>
        </p:txBody>
      </p:sp>
      <p:sp>
        <p:nvSpPr>
          <p:cNvPr id="16" name="Footer Placeholder 4" hidden="1">
            <a:extLst>
              <a:ext uri="{FF2B5EF4-FFF2-40B4-BE49-F238E27FC236}">
                <a16:creationId xmlns:a16="http://schemas.microsoft.com/office/drawing/2014/main" id="{7366C954-0AB5-4E27-B6B8-2E247A53B4E2}"/>
              </a:ext>
            </a:extLst>
          </p:cNvPr>
          <p:cNvSpPr>
            <a:spLocks noGrp="1"/>
          </p:cNvSpPr>
          <p:nvPr>
            <p:ph type="ftr" sz="quarter" idx="25"/>
          </p:nvPr>
        </p:nvSpPr>
        <p:spPr>
          <a:xfrm>
            <a:off x="0" y="6912000"/>
            <a:ext cx="0" cy="0"/>
          </a:xfrm>
        </p:spPr>
        <p:txBody>
          <a:bodyPr/>
          <a:lstStyle>
            <a:lvl1pPr>
              <a:defRPr sz="100">
                <a:noFill/>
              </a:defRPr>
            </a:lvl1pPr>
          </a:lstStyle>
          <a:p>
            <a:endParaRPr lang="en-US" dirty="0"/>
          </a:p>
        </p:txBody>
      </p:sp>
      <p:sp>
        <p:nvSpPr>
          <p:cNvPr id="17" name="Slide Number Placeholder 5" hidden="1">
            <a:extLst>
              <a:ext uri="{FF2B5EF4-FFF2-40B4-BE49-F238E27FC236}">
                <a16:creationId xmlns:a16="http://schemas.microsoft.com/office/drawing/2014/main" id="{127D8576-D538-4353-A33D-7A23380F104D}"/>
              </a:ext>
            </a:extLst>
          </p:cNvPr>
          <p:cNvSpPr>
            <a:spLocks noGrp="1"/>
          </p:cNvSpPr>
          <p:nvPr>
            <p:ph type="sldNum" sz="quarter" idx="26"/>
          </p:nvPr>
        </p:nvSpPr>
        <p:spPr>
          <a:xfrm>
            <a:off x="0" y="6912000"/>
            <a:ext cx="0" cy="0"/>
          </a:xfrm>
        </p:spPr>
        <p:txBody>
          <a:bodyPr/>
          <a:lstStyle>
            <a:lvl1pPr>
              <a:defRPr sz="100">
                <a:noFill/>
              </a:defRPr>
            </a:lvl1pPr>
          </a:lstStyle>
          <a:p>
            <a:endParaRPr lang="en-US" dirty="0"/>
          </a:p>
        </p:txBody>
      </p:sp>
      <p:pic>
        <p:nvPicPr>
          <p:cNvPr id="508467544" name="LogoPurple" descr="{&quot;templafy&quot;:{&quot;id&quot;:&quot;c8d1bd1b-5452-4fc6-a510-6525f8f087b6&quot;}}"/>
          <p:cNvPicPr>
            <a:picLocks noChangeAspect="1"/>
          </p:cNvPicPr>
          <p:nvPr/>
        </p:nvPicPr>
        <p:blipFill>
          <a:blip r:embed="rId2"/>
          <a:stretch>
            <a:fillRect/>
          </a:stretch>
        </p:blipFill>
        <p:spPr>
          <a:xfrm>
            <a:off x="358773" y="362769"/>
            <a:ext cx="1943724" cy="372547"/>
          </a:xfrm>
          <a:prstGeom prst="rect">
            <a:avLst/>
          </a:prstGeom>
        </p:spPr>
      </p:pic>
    </p:spTree>
    <p:extLst>
      <p:ext uri="{BB962C8B-B14F-4D97-AF65-F5344CB8AC3E}">
        <p14:creationId xmlns:p14="http://schemas.microsoft.com/office/powerpoint/2010/main" val="281517918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CF7AD3-BD42-458B-A70D-5B3663B96011}"/>
              </a:ext>
            </a:extLst>
          </p:cNvPr>
          <p:cNvSpPr>
            <a:spLocks noGrp="1"/>
          </p:cNvSpPr>
          <p:nvPr>
            <p:ph type="title"/>
          </p:nvPr>
        </p:nvSpPr>
        <p:spPr>
          <a:xfrm>
            <a:off x="360000" y="361561"/>
            <a:ext cx="11460550" cy="396000"/>
          </a:xfrm>
        </p:spPr>
        <p:txBody>
          <a:bodyPr/>
          <a:lstStyle/>
          <a:p>
            <a:r>
              <a:rPr lang="en-US" dirty="0"/>
              <a:t>Click to edit Master title style</a:t>
            </a:r>
          </a:p>
        </p:txBody>
      </p:sp>
      <p:sp>
        <p:nvSpPr>
          <p:cNvPr id="7" name="Text Placeholder 1"/>
          <p:cNvSpPr>
            <a:spLocks noGrp="1"/>
          </p:cNvSpPr>
          <p:nvPr>
            <p:ph type="body" sz="quarter" idx="15" hasCustomPrompt="1"/>
          </p:nvPr>
        </p:nvSpPr>
        <p:spPr>
          <a:xfrm>
            <a:off x="360000" y="1603375"/>
            <a:ext cx="2064000" cy="1656000"/>
          </a:xfrm>
          <a:prstGeom prst="rect">
            <a:avLst/>
          </a:prstGeom>
          <a:blipFill>
            <a:blip r:embed="rId2"/>
            <a:stretch>
              <a:fillRect/>
            </a:stretch>
          </a:blipFill>
        </p:spPr>
        <p:txBody>
          <a:bodyPr wrap="square" lIns="72000" tIns="64800" rIns="72000" bIns="72000">
            <a:normAutofit/>
          </a:bodyPr>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en-US" noProof="0" dirty="0"/>
              <a:t>Click to add text</a:t>
            </a:r>
          </a:p>
          <a:p>
            <a:pPr lvl="1"/>
            <a:r>
              <a:rPr lang="en-US" noProof="0" dirty="0"/>
              <a:t>Second level</a:t>
            </a:r>
          </a:p>
          <a:p>
            <a:pPr marL="0" lvl="0" indent="0">
              <a:buNone/>
            </a:pPr>
            <a:r>
              <a:rPr lang="en-US" noProof="0" dirty="0"/>
              <a:t>Third level</a:t>
            </a:r>
          </a:p>
          <a:p>
            <a:pPr marL="0" lvl="0" indent="0">
              <a:buNone/>
            </a:pPr>
            <a:r>
              <a:rPr lang="en-US" noProof="0" dirty="0"/>
              <a:t>Fourth level</a:t>
            </a:r>
          </a:p>
          <a:p>
            <a:pPr marL="0" lvl="0" indent="0">
              <a:buNone/>
            </a:pPr>
            <a:r>
              <a:rPr lang="en-US" noProof="0" dirty="0"/>
              <a:t>Fifth level </a:t>
            </a:r>
          </a:p>
        </p:txBody>
      </p:sp>
      <p:sp>
        <p:nvSpPr>
          <p:cNvPr id="8" name="Picture Placeholder 1"/>
          <p:cNvSpPr>
            <a:spLocks noGrp="1"/>
          </p:cNvSpPr>
          <p:nvPr>
            <p:ph type="pic" sz="quarter" idx="16" hasCustomPrompt="1"/>
          </p:nvPr>
        </p:nvSpPr>
        <p:spPr>
          <a:xfrm>
            <a:off x="360000" y="3259375"/>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27" name="Text Placeholder 2"/>
          <p:cNvSpPr>
            <a:spLocks noGrp="1"/>
          </p:cNvSpPr>
          <p:nvPr>
            <p:ph type="body" sz="quarter" idx="17" hasCustomPrompt="1"/>
          </p:nvPr>
        </p:nvSpPr>
        <p:spPr>
          <a:xfrm>
            <a:off x="2709138" y="1603375"/>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28" name="Picture Placeholder 2"/>
          <p:cNvSpPr>
            <a:spLocks noGrp="1"/>
          </p:cNvSpPr>
          <p:nvPr>
            <p:ph type="pic" sz="quarter" idx="18" hasCustomPrompt="1"/>
          </p:nvPr>
        </p:nvSpPr>
        <p:spPr>
          <a:xfrm>
            <a:off x="2709138" y="3259375"/>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34" name="Text Placeholder 3"/>
          <p:cNvSpPr>
            <a:spLocks noGrp="1"/>
          </p:cNvSpPr>
          <p:nvPr>
            <p:ph type="body" sz="quarter" idx="23" hasCustomPrompt="1"/>
          </p:nvPr>
        </p:nvSpPr>
        <p:spPr>
          <a:xfrm>
            <a:off x="5058276" y="1603375"/>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35" name="Picture Placeholder 3"/>
          <p:cNvSpPr>
            <a:spLocks noGrp="1"/>
          </p:cNvSpPr>
          <p:nvPr>
            <p:ph type="pic" sz="quarter" idx="24" hasCustomPrompt="1"/>
          </p:nvPr>
        </p:nvSpPr>
        <p:spPr>
          <a:xfrm>
            <a:off x="5058276" y="3259375"/>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36" name="Text Placeholder 4"/>
          <p:cNvSpPr>
            <a:spLocks noGrp="1"/>
          </p:cNvSpPr>
          <p:nvPr>
            <p:ph type="body" sz="quarter" idx="25" hasCustomPrompt="1"/>
          </p:nvPr>
        </p:nvSpPr>
        <p:spPr>
          <a:xfrm>
            <a:off x="7407414" y="1603375"/>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37" name="Picture Placeholder 4"/>
          <p:cNvSpPr>
            <a:spLocks noGrp="1"/>
          </p:cNvSpPr>
          <p:nvPr>
            <p:ph type="pic" sz="quarter" idx="26" hasCustomPrompt="1"/>
          </p:nvPr>
        </p:nvSpPr>
        <p:spPr>
          <a:xfrm>
            <a:off x="7407414" y="3259375"/>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50" name="Text Placeholder 5"/>
          <p:cNvSpPr>
            <a:spLocks noGrp="1"/>
          </p:cNvSpPr>
          <p:nvPr>
            <p:ph type="body" sz="quarter" idx="31" hasCustomPrompt="1"/>
          </p:nvPr>
        </p:nvSpPr>
        <p:spPr>
          <a:xfrm>
            <a:off x="9756550" y="1603375"/>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51" name="Picture Placeholder 5"/>
          <p:cNvSpPr>
            <a:spLocks noGrp="1"/>
          </p:cNvSpPr>
          <p:nvPr>
            <p:ph type="pic" sz="quarter" idx="32" hasCustomPrompt="1"/>
          </p:nvPr>
        </p:nvSpPr>
        <p:spPr>
          <a:xfrm>
            <a:off x="9756550" y="3259375"/>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29" name="Text Placeholder 6"/>
          <p:cNvSpPr>
            <a:spLocks noGrp="1"/>
          </p:cNvSpPr>
          <p:nvPr>
            <p:ph type="body" sz="quarter" idx="19" hasCustomPrompt="1"/>
          </p:nvPr>
        </p:nvSpPr>
        <p:spPr>
          <a:xfrm>
            <a:off x="360000" y="3892550"/>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30" name="Picture Placeholder 6"/>
          <p:cNvSpPr>
            <a:spLocks noGrp="1"/>
          </p:cNvSpPr>
          <p:nvPr>
            <p:ph type="pic" sz="quarter" idx="20" hasCustomPrompt="1"/>
          </p:nvPr>
        </p:nvSpPr>
        <p:spPr>
          <a:xfrm>
            <a:off x="360000" y="5548550"/>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31" name="Text Placeholder 7"/>
          <p:cNvSpPr>
            <a:spLocks noGrp="1"/>
          </p:cNvSpPr>
          <p:nvPr>
            <p:ph type="body" sz="quarter" idx="21" hasCustomPrompt="1"/>
          </p:nvPr>
        </p:nvSpPr>
        <p:spPr>
          <a:xfrm>
            <a:off x="2709138" y="3892550"/>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32" name="Picture Placeholder 7"/>
          <p:cNvSpPr>
            <a:spLocks noGrp="1"/>
          </p:cNvSpPr>
          <p:nvPr>
            <p:ph type="pic" sz="quarter" idx="22" hasCustomPrompt="1"/>
          </p:nvPr>
        </p:nvSpPr>
        <p:spPr>
          <a:xfrm>
            <a:off x="2709138" y="5548550"/>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38" name="Text Placeholder 8"/>
          <p:cNvSpPr>
            <a:spLocks noGrp="1"/>
          </p:cNvSpPr>
          <p:nvPr>
            <p:ph type="body" sz="quarter" idx="27" hasCustomPrompt="1"/>
          </p:nvPr>
        </p:nvSpPr>
        <p:spPr>
          <a:xfrm>
            <a:off x="5058276" y="3892550"/>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39" name="Picture Placeholder 8"/>
          <p:cNvSpPr>
            <a:spLocks noGrp="1"/>
          </p:cNvSpPr>
          <p:nvPr>
            <p:ph type="pic" sz="quarter" idx="28" hasCustomPrompt="1"/>
          </p:nvPr>
        </p:nvSpPr>
        <p:spPr>
          <a:xfrm>
            <a:off x="5058276" y="5548550"/>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40" name="Text Placeholder 9"/>
          <p:cNvSpPr>
            <a:spLocks noGrp="1"/>
          </p:cNvSpPr>
          <p:nvPr>
            <p:ph type="body" sz="quarter" idx="29" hasCustomPrompt="1"/>
          </p:nvPr>
        </p:nvSpPr>
        <p:spPr>
          <a:xfrm>
            <a:off x="7407414" y="3892550"/>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41" name="Picture Placeholder 9"/>
          <p:cNvSpPr>
            <a:spLocks noGrp="1"/>
          </p:cNvSpPr>
          <p:nvPr>
            <p:ph type="pic" sz="quarter" idx="30" hasCustomPrompt="1"/>
          </p:nvPr>
        </p:nvSpPr>
        <p:spPr>
          <a:xfrm>
            <a:off x="7407414" y="5548550"/>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52" name="Text Placeholder 10"/>
          <p:cNvSpPr>
            <a:spLocks noGrp="1"/>
          </p:cNvSpPr>
          <p:nvPr>
            <p:ph type="body" sz="quarter" idx="33" hasCustomPrompt="1"/>
          </p:nvPr>
        </p:nvSpPr>
        <p:spPr>
          <a:xfrm>
            <a:off x="9756550" y="3892550"/>
            <a:ext cx="2064000" cy="1656000"/>
          </a:xfrm>
          <a:prstGeom prst="rect">
            <a:avLst/>
          </a:prstGeom>
          <a:blipFill>
            <a:blip r:embed="rId2"/>
            <a:stretch>
              <a:fillRect/>
            </a:stretch>
          </a:blipFill>
        </p:spPr>
        <p:txBody>
          <a:bodyPr wrap="square" lIns="72000" tIns="64800" rIns="72000" bIns="72000">
            <a:normAutofit/>
          </a:bodyPr>
          <a:lstStyle>
            <a:lvl1pPr marL="0" indent="0" algn="l" defTabSz="457200" rtl="0" eaLnBrk="1" latinLnBrk="0" hangingPunct="1">
              <a:spcBef>
                <a:spcPts val="600"/>
              </a:spcBef>
              <a:buClr>
                <a:schemeClr val="tx2"/>
              </a:buClr>
              <a:buFont typeface="Arial" pitchFamily="34" charset="0"/>
              <a:buNone/>
              <a:defRPr lang="en-US" sz="800" b="1" kern="120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pitchFamily="34" charset="0"/>
              <a:buNone/>
            </a:pPr>
            <a:r>
              <a:rPr lang="en-US" noProof="0" dirty="0"/>
              <a:t>Click to add text</a:t>
            </a:r>
          </a:p>
          <a:p>
            <a:pPr marL="0" lvl="1" indent="0" algn="l" defTabSz="457200" rtl="0" eaLnBrk="1" latinLnBrk="0" hangingPunct="1">
              <a:spcBef>
                <a:spcPts val="600"/>
              </a:spcBef>
              <a:buClr>
                <a:schemeClr val="tx2"/>
              </a:buClr>
              <a:buFont typeface="Arial" pitchFamily="34" charset="0"/>
              <a:buNone/>
            </a:pPr>
            <a:r>
              <a:rPr lang="en-US" noProof="0" dirty="0"/>
              <a:t>Second level</a:t>
            </a:r>
          </a:p>
          <a:p>
            <a:pPr marL="0" lvl="2" indent="0" algn="l" defTabSz="457200" rtl="0" eaLnBrk="1" latinLnBrk="0" hangingPunct="1">
              <a:spcBef>
                <a:spcPts val="600"/>
              </a:spcBef>
              <a:buClr>
                <a:schemeClr val="tx2"/>
              </a:buClr>
              <a:buFont typeface="Arial" pitchFamily="34" charset="0"/>
              <a:buNone/>
            </a:pPr>
            <a:r>
              <a:rPr lang="en-US" noProof="0" dirty="0"/>
              <a:t>Third level</a:t>
            </a:r>
          </a:p>
          <a:p>
            <a:pPr marL="0" lvl="3" indent="0" algn="l" defTabSz="457200" rtl="0" eaLnBrk="1" latinLnBrk="0" hangingPunct="1">
              <a:spcBef>
                <a:spcPts val="600"/>
              </a:spcBef>
              <a:buClr>
                <a:schemeClr val="tx2"/>
              </a:buClr>
              <a:buFont typeface="Arial" pitchFamily="34" charset="0"/>
              <a:buNone/>
            </a:pPr>
            <a:r>
              <a:rPr lang="en-US" noProof="0" dirty="0"/>
              <a:t>Fourth level</a:t>
            </a:r>
          </a:p>
          <a:p>
            <a:pPr marL="0" lvl="4" indent="0" algn="l" defTabSz="457200" rtl="0" eaLnBrk="1" latinLnBrk="0" hangingPunct="1">
              <a:spcBef>
                <a:spcPts val="600"/>
              </a:spcBef>
              <a:buClr>
                <a:schemeClr val="tx2"/>
              </a:buClr>
              <a:buFont typeface="Arial" pitchFamily="34" charset="0"/>
              <a:buNone/>
            </a:pPr>
            <a:r>
              <a:rPr lang="en-US" noProof="0" dirty="0"/>
              <a:t>Fifth level </a:t>
            </a:r>
          </a:p>
        </p:txBody>
      </p:sp>
      <p:sp>
        <p:nvSpPr>
          <p:cNvPr id="53" name="Picture Placeholder 10"/>
          <p:cNvSpPr>
            <a:spLocks noGrp="1"/>
          </p:cNvSpPr>
          <p:nvPr>
            <p:ph type="pic" sz="quarter" idx="34" hasCustomPrompt="1"/>
          </p:nvPr>
        </p:nvSpPr>
        <p:spPr>
          <a:xfrm>
            <a:off x="9756550" y="5548550"/>
            <a:ext cx="2064000" cy="468000"/>
          </a:xfrm>
          <a:prstGeom prst="rect">
            <a:avLst/>
          </a:prstGeom>
        </p:spPr>
        <p:txBody>
          <a:bodyPr wrap="square" anchor="ctr" anchorCtr="0">
            <a:normAutofit/>
          </a:bodyPr>
          <a:lstStyle>
            <a:lvl1pPr marL="0" indent="0" algn="r">
              <a:buNone/>
              <a:defRPr sz="800"/>
            </a:lvl1pPr>
          </a:lstStyle>
          <a:p>
            <a:r>
              <a:rPr lang="en-US" noProof="0" dirty="0"/>
              <a:t> </a:t>
            </a:r>
          </a:p>
        </p:txBody>
      </p:sp>
      <p:sp>
        <p:nvSpPr>
          <p:cNvPr id="5" name="Date Placeholder 4">
            <a:extLst>
              <a:ext uri="{FF2B5EF4-FFF2-40B4-BE49-F238E27FC236}">
                <a16:creationId xmlns:a16="http://schemas.microsoft.com/office/drawing/2014/main" id="{26CB26FD-B970-4638-8981-4E2668D1E8BD}"/>
              </a:ext>
            </a:extLst>
          </p:cNvPr>
          <p:cNvSpPr>
            <a:spLocks noGrp="1"/>
          </p:cNvSpPr>
          <p:nvPr>
            <p:ph type="dt" sz="half" idx="38"/>
          </p:nvPr>
        </p:nvSpPr>
        <p:spPr/>
        <p:txBody>
          <a:bodyPr/>
          <a:lstStyle/>
          <a:p>
            <a:fld id="{43425BD8-3A47-4BDB-96DA-64B46D05FAB6}" type="datetime6">
              <a:rPr lang="en-US" smtClean="0"/>
              <a:t>January 21</a:t>
            </a:fld>
            <a:endParaRPr lang="da-DK" dirty="0"/>
          </a:p>
        </p:txBody>
      </p:sp>
      <p:sp>
        <p:nvSpPr>
          <p:cNvPr id="6" name="Footer Placeholder 5">
            <a:extLst>
              <a:ext uri="{FF2B5EF4-FFF2-40B4-BE49-F238E27FC236}">
                <a16:creationId xmlns:a16="http://schemas.microsoft.com/office/drawing/2014/main" id="{B8FD14CF-EAB6-41B8-9A94-FD68A09FC1C6}"/>
              </a:ext>
            </a:extLst>
          </p:cNvPr>
          <p:cNvSpPr>
            <a:spLocks noGrp="1"/>
          </p:cNvSpPr>
          <p:nvPr>
            <p:ph type="ftr" sz="quarter" idx="39"/>
          </p:nvPr>
        </p:nvSpPr>
        <p:spPr/>
        <p:txBody>
          <a:bodyPr/>
          <a:lstStyle/>
          <a:p>
            <a:endParaRPr lang="en-US" dirty="0"/>
          </a:p>
        </p:txBody>
      </p:sp>
      <p:sp>
        <p:nvSpPr>
          <p:cNvPr id="9" name="Slide Number Placeholder 8">
            <a:extLst>
              <a:ext uri="{FF2B5EF4-FFF2-40B4-BE49-F238E27FC236}">
                <a16:creationId xmlns:a16="http://schemas.microsoft.com/office/drawing/2014/main" id="{B2917522-EA67-4D21-B38A-FCAD7125CF7B}"/>
              </a:ext>
            </a:extLst>
          </p:cNvPr>
          <p:cNvSpPr>
            <a:spLocks noGrp="1"/>
          </p:cNvSpPr>
          <p:nvPr>
            <p:ph type="sldNum" sz="quarter" idx="40"/>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40588336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ser guide ">
    <p:spTree>
      <p:nvGrpSpPr>
        <p:cNvPr id="1" name=""/>
        <p:cNvGrpSpPr/>
        <p:nvPr/>
      </p:nvGrpSpPr>
      <p:grpSpPr>
        <a:xfrm>
          <a:off x="0" y="0"/>
          <a:ext cx="0" cy="0"/>
          <a:chOff x="0" y="0"/>
          <a:chExt cx="0" cy="0"/>
        </a:xfrm>
      </p:grpSpPr>
      <p:sp>
        <p:nvSpPr>
          <p:cNvPr id="21" name="Text Box 3"/>
          <p:cNvSpPr txBox="1">
            <a:spLocks noChangeArrowheads="1"/>
          </p:cNvSpPr>
          <p:nvPr userDrawn="1"/>
        </p:nvSpPr>
        <p:spPr bwMode="auto">
          <a:xfrm>
            <a:off x="4662000" y="1806575"/>
            <a:ext cx="2340000" cy="412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A. Insert corporate picture</a:t>
            </a:r>
            <a:endParaRPr lang="en-GB" altLang="da-DK" sz="90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chemeClr val="tx1"/>
                </a:solidFill>
                <a:latin typeface="Arial" panose="020B0604020202020204" pitchFamily="34" charset="0"/>
                <a:cs typeface="Arial" panose="020B0604020202020204" pitchFamily="34" charset="0"/>
              </a:rPr>
              <a:t>1.</a:t>
            </a:r>
            <a:r>
              <a:rPr lang="en-GB" altLang="da-DK" sz="900" b="0" noProof="1">
                <a:solidFill>
                  <a:schemeClr val="tx1"/>
                </a:solidFill>
                <a:latin typeface="Arial" panose="020B0604020202020204" pitchFamily="34" charset="0"/>
                <a:cs typeface="Arial" panose="020B0604020202020204" pitchFamily="34" charset="0"/>
              </a:rPr>
              <a:t> Click the blue </a:t>
            </a:r>
            <a:r>
              <a:rPr lang="en-GB" altLang="da-DK" sz="900" b="1" baseline="0" noProof="1">
                <a:solidFill>
                  <a:schemeClr val="tx1"/>
                </a:solidFill>
                <a:latin typeface="Arial" panose="020B0604020202020204" pitchFamily="34" charset="0"/>
                <a:cs typeface="Arial" panose="020B0604020202020204" pitchFamily="34" charset="0"/>
              </a:rPr>
              <a:t>Templafy</a:t>
            </a:r>
            <a:r>
              <a:rPr lang="en-GB" altLang="da-DK" sz="900" b="0" baseline="0" noProof="1">
                <a:solidFill>
                  <a:schemeClr val="tx1"/>
                </a:solidFill>
                <a:latin typeface="Arial" panose="020B0604020202020204" pitchFamily="34" charset="0"/>
                <a:cs typeface="Arial" panose="020B06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In the dropdown, click </a:t>
            </a:r>
            <a:r>
              <a:rPr lang="en-GB" altLang="da-DK" sz="900" b="1" baseline="0" noProof="1">
                <a:solidFill>
                  <a:schemeClr val="tx1"/>
                </a:solidFill>
                <a:latin typeface="Arial" panose="020B0604020202020204" pitchFamily="34" charset="0"/>
                <a:cs typeface="Arial" panose="020B0604020202020204" pitchFamily="34" charset="0"/>
              </a:rPr>
              <a:t>Images</a:t>
            </a:r>
            <a:r>
              <a:rPr lang="en-GB" altLang="da-DK" sz="900" b="0" baseline="0" noProof="1">
                <a:solidFill>
                  <a:schemeClr val="tx1"/>
                </a:solidFill>
                <a:latin typeface="Arial" panose="020B0604020202020204" pitchFamily="34" charset="0"/>
                <a:cs typeface="Arial" panose="020B0604020202020204" pitchFamily="34" charset="0"/>
              </a:rPr>
              <a:t>,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or click </a:t>
            </a:r>
            <a:r>
              <a:rPr lang="en-GB" altLang="da-DK" sz="900" b="1" baseline="0" noProof="1">
                <a:solidFill>
                  <a:schemeClr val="tx1"/>
                </a:solidFill>
                <a:latin typeface="Arial" panose="020B0604020202020204" pitchFamily="34" charset="0"/>
                <a:cs typeface="Arial" panose="020B0604020202020204" pitchFamily="34" charset="0"/>
              </a:rPr>
              <a:t>Images</a:t>
            </a:r>
            <a:r>
              <a:rPr lang="en-GB" altLang="da-DK" sz="900" b="0" i="0" baseline="0" noProof="1">
                <a:solidFill>
                  <a:schemeClr val="tx1"/>
                </a:solidFill>
                <a:latin typeface="Arial" panose="020B0604020202020204" pitchFamily="34" charset="0"/>
                <a:cs typeface="Arial" panose="020B0604020202020204" pitchFamily="34" charset="0"/>
              </a:rPr>
              <a:t>-button</a:t>
            </a:r>
            <a:r>
              <a:rPr lang="en-GB" altLang="da-DK" sz="900" b="0" baseline="0" noProof="1">
                <a:solidFill>
                  <a:schemeClr val="tx1"/>
                </a:solidFill>
                <a:latin typeface="Arial" panose="020B0604020202020204" pitchFamily="34" charset="0"/>
                <a:cs typeface="Arial" panose="020B0604020202020204" pitchFamily="34" charset="0"/>
              </a:rPr>
              <a:t> in the right Templafy pane</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en-GB" altLang="da-DK" sz="900" b="1" baseline="0" noProof="1">
                <a:solidFill>
                  <a:schemeClr val="tx1"/>
                </a:solidFill>
                <a:latin typeface="Arial" panose="020B0604020202020204" pitchFamily="34" charset="0"/>
                <a:cs typeface="Arial" panose="020B0604020202020204" pitchFamily="34" charset="0"/>
              </a:rPr>
              <a:t>B. Browse for other pictures</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a:t>
            </a:r>
            <a:r>
              <a:rPr lang="en-GB" altLang="da-DK" sz="900" b="0" baseline="0" noProof="1">
                <a:solidFill>
                  <a:schemeClr val="tx1"/>
                </a:solidFill>
                <a:latin typeface="Arial" panose="020B0604020202020204" pitchFamily="34" charset="0"/>
                <a:cs typeface="Arial" panose="020B0604020202020204" pitchFamily="34" charset="0"/>
              </a:rPr>
              <a:t> on </a:t>
            </a:r>
            <a:r>
              <a:rPr lang="en-GB" altLang="da-DK" sz="900" b="1" baseline="0" noProof="1">
                <a:solidFill>
                  <a:schemeClr val="tx1"/>
                </a:solidFill>
                <a:latin typeface="Arial" panose="020B0604020202020204" pitchFamily="34" charset="0"/>
                <a:cs typeface="Arial" panose="020B0604020202020204" pitchFamily="34" charset="0"/>
              </a:rPr>
              <a:t>Image Tools </a:t>
            </a:r>
            <a:r>
              <a:rPr lang="en-GB" altLang="da-DK" sz="900" b="0" baseline="0" noProof="1">
                <a:solidFill>
                  <a:schemeClr val="tx1"/>
                </a:solidFill>
                <a:latin typeface="Arial" panose="020B0604020202020204" pitchFamily="34" charset="0"/>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Click on </a:t>
            </a:r>
            <a:r>
              <a:rPr lang="en-GB" altLang="da-DK" sz="900" b="1" baseline="0" noProof="1">
                <a:solidFill>
                  <a:schemeClr val="tx1"/>
                </a:solidFill>
                <a:latin typeface="Arial" panose="020B0604020202020204" pitchFamily="34" charset="0"/>
                <a:cs typeface="Arial" panose="020B0604020202020204" pitchFamily="34" charset="0"/>
              </a:rPr>
              <a:t>Insert</a:t>
            </a:r>
            <a:r>
              <a:rPr lang="en-GB" altLang="da-DK" sz="900" b="0" baseline="0" noProof="1">
                <a:solidFill>
                  <a:schemeClr val="tx1"/>
                </a:solidFill>
                <a:latin typeface="Arial" panose="020B0604020202020204" pitchFamily="34" charset="0"/>
                <a:cs typeface="Arial" panose="020B0604020202020204" pitchFamily="34" charset="0"/>
              </a:rPr>
              <a:t> to browse for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a picture</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en-GB" sz="900" b="1" dirty="0">
                <a:solidFill>
                  <a:srgbClr val="000000"/>
                </a:solidFill>
                <a:latin typeface="Arial" panose="020B0604020202020204" pitchFamily="34" charset="0"/>
                <a:ea typeface="Times New Roman" panose="02020603050405020304" pitchFamily="18" charset="0"/>
              </a:rPr>
              <a:t>C. </a:t>
            </a:r>
            <a:r>
              <a:rPr lang="en-GB" sz="900" b="1" noProof="0" dirty="0">
                <a:solidFill>
                  <a:srgbClr val="000000"/>
                </a:solidFill>
                <a:latin typeface="Arial" panose="020B0604020202020204" pitchFamily="34" charset="0"/>
                <a:ea typeface="Times New Roman" panose="02020603050405020304" pitchFamily="18" charset="0"/>
              </a:rPr>
              <a:t>Insert copied picture</a:t>
            </a:r>
            <a:endParaRPr lang="en-GB" altLang="da-DK" sz="900" noProof="0" dirty="0">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a:t>
            </a:r>
            <a:r>
              <a:rPr lang="en-GB" altLang="da-DK" sz="900" b="0" baseline="0" noProof="1">
                <a:solidFill>
                  <a:schemeClr val="tx1"/>
                </a:solidFill>
                <a:latin typeface="Arial" panose="020B0604020202020204" pitchFamily="34" charset="0"/>
                <a:cs typeface="Arial" panose="020B0604020202020204" pitchFamily="34" charset="0"/>
              </a:rPr>
              <a:t> on </a:t>
            </a:r>
            <a:r>
              <a:rPr lang="en-GB" altLang="da-DK" sz="900" b="1" baseline="0" noProof="1">
                <a:solidFill>
                  <a:schemeClr val="tx1"/>
                </a:solidFill>
                <a:latin typeface="Arial" panose="020B0604020202020204" pitchFamily="34" charset="0"/>
                <a:cs typeface="Arial" panose="020B0604020202020204" pitchFamily="34" charset="0"/>
              </a:rPr>
              <a:t>Image Tools </a:t>
            </a:r>
            <a:r>
              <a:rPr lang="en-GB" altLang="da-DK" sz="900" b="0" baseline="0" noProof="1">
                <a:solidFill>
                  <a:schemeClr val="tx1"/>
                </a:solidFill>
                <a:latin typeface="Arial" panose="020B0604020202020204" pitchFamily="34" charset="0"/>
                <a:cs typeface="Arial" panose="020B0604020202020204" pitchFamily="34" charset="0"/>
              </a:rPr>
              <a:t>under company tab </a:t>
            </a:r>
          </a:p>
          <a:p>
            <a:pPr eaLnBrk="1" hangingPunct="1">
              <a:spcAft>
                <a:spcPts val="600"/>
              </a:spcAft>
              <a:defRPr/>
            </a:pPr>
            <a:r>
              <a:rPr lang="en-GB" altLang="da-DK" sz="900" b="1" baseline="0" noProof="1">
                <a:solidFill>
                  <a:schemeClr val="tx1"/>
                </a:solidFill>
                <a:latin typeface="Arial" panose="020B0604020202020204" pitchFamily="34" charset="0"/>
                <a:cs typeface="Arial" panose="020B0604020202020204" pitchFamily="34" charset="0"/>
              </a:rPr>
              <a:t>2. </a:t>
            </a:r>
            <a:r>
              <a:rPr lang="en-GB" altLang="da-DK" sz="900" b="0" baseline="0" noProof="1">
                <a:solidFill>
                  <a:schemeClr val="tx1"/>
                </a:solidFill>
                <a:latin typeface="Arial" panose="020B0604020202020204" pitchFamily="34" charset="0"/>
                <a:cs typeface="Arial" panose="020B0604020202020204" pitchFamily="34" charset="0"/>
              </a:rPr>
              <a:t>Click on </a:t>
            </a:r>
            <a:r>
              <a:rPr lang="en-GB" altLang="da-DK" sz="900" b="1" baseline="0" noProof="1">
                <a:solidFill>
                  <a:schemeClr val="tx1"/>
                </a:solidFill>
                <a:latin typeface="Arial" panose="020B0604020202020204" pitchFamily="34" charset="0"/>
                <a:cs typeface="Arial" panose="020B0604020202020204" pitchFamily="34" charset="0"/>
              </a:rPr>
              <a:t>paste</a:t>
            </a:r>
            <a:r>
              <a:rPr lang="en-GB" altLang="da-DK" sz="900" b="0" baseline="0" noProof="1">
                <a:solidFill>
                  <a:schemeClr val="tx1"/>
                </a:solidFill>
                <a:latin typeface="Arial" panose="020B0604020202020204" pitchFamily="34" charset="0"/>
                <a:cs typeface="Arial" panose="020B0604020202020204" pitchFamily="34" charset="0"/>
              </a:rPr>
              <a:t> to browse for </a:t>
            </a:r>
            <a:br>
              <a:rPr lang="en-GB" altLang="da-DK" sz="900" b="0" baseline="0" noProof="1">
                <a:solidFill>
                  <a:schemeClr val="tx1"/>
                </a:solidFill>
                <a:latin typeface="Arial" panose="020B0604020202020204" pitchFamily="34" charset="0"/>
                <a:cs typeface="Arial" panose="020B0604020202020204" pitchFamily="34" charset="0"/>
              </a:rPr>
            </a:br>
            <a:r>
              <a:rPr lang="en-GB" altLang="da-DK" sz="900" b="0" baseline="0" noProof="1">
                <a:solidFill>
                  <a:schemeClr val="tx1"/>
                </a:solidFill>
                <a:latin typeface="Arial" panose="020B0604020202020204" pitchFamily="34" charset="0"/>
                <a:cs typeface="Arial" panose="020B0604020202020204" pitchFamily="34" charset="0"/>
              </a:rPr>
              <a:t>a picture</a:t>
            </a:r>
          </a:p>
          <a:p>
            <a:pPr eaLnBrk="1" hangingPunct="1">
              <a:spcBef>
                <a:spcPts val="1000"/>
              </a:spcBef>
              <a:spcAft>
                <a:spcPts val="600"/>
              </a:spcAft>
              <a:defRPr/>
            </a:pPr>
            <a:r>
              <a:rPr lang="en-GB"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View</a:t>
            </a:r>
            <a:r>
              <a:rPr lang="en-GB" altLang="da-DK" sz="900" b="0" noProof="1">
                <a:solidFill>
                  <a:schemeClr val="tx1"/>
                </a:solidFill>
                <a:latin typeface="Arial" panose="020B0604020202020204" pitchFamily="34" charset="0"/>
                <a:cs typeface="Arial" panose="020B0604020202020204" pitchFamily="34" charset="0"/>
              </a:rPr>
              <a:t> tab, set tick mark next to </a:t>
            </a:r>
            <a:r>
              <a:rPr lang="en-GB" altLang="da-DK" sz="900" b="1" noProof="1">
                <a:solidFill>
                  <a:schemeClr val="tx1"/>
                </a:solidFill>
                <a:latin typeface="Arial" panose="020B0604020202020204" pitchFamily="34" charset="0"/>
                <a:cs typeface="Arial" panose="020B0604020202020204" pitchFamily="34" charset="0"/>
              </a:rPr>
              <a:t>Guides</a:t>
            </a:r>
            <a:endParaRPr lang="en-GB"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Alt + F9 </a:t>
            </a:r>
            <a:r>
              <a:rPr lang="en-GB" altLang="da-DK" sz="900" b="0" noProof="1">
                <a:solidFill>
                  <a:schemeClr val="tx1"/>
                </a:solidFill>
                <a:latin typeface="Arial" panose="020B0604020202020204" pitchFamily="34" charset="0"/>
                <a:cs typeface="Arial" panose="020B0604020202020204" pitchFamily="34" charset="0"/>
              </a:rPr>
              <a:t>for quick viewing of guides</a:t>
            </a:r>
            <a:endParaRPr lang="en-GB" altLang="da-DK" sz="900" b="1" noProof="1">
              <a:solidFill>
                <a:schemeClr val="tx1"/>
              </a:solidFill>
              <a:latin typeface="Arial" panose="020B0604020202020204" pitchFamily="34" charset="0"/>
              <a:cs typeface="Arial" panose="020B0604020202020204" pitchFamily="34" charset="0"/>
            </a:endParaRPr>
          </a:p>
        </p:txBody>
      </p:sp>
      <p:sp>
        <p:nvSpPr>
          <p:cNvPr id="9" name="Header"/>
          <p:cNvSpPr txBox="1"/>
          <p:nvPr userDrawn="1"/>
        </p:nvSpPr>
        <p:spPr>
          <a:xfrm>
            <a:off x="635000" y="720000"/>
            <a:ext cx="11014073" cy="650171"/>
          </a:xfrm>
          <a:prstGeom prst="rect">
            <a:avLst/>
          </a:prstGeom>
          <a:noFill/>
        </p:spPr>
        <p:txBody>
          <a:bodyPr wrap="square" lIns="0" tIns="0" rIns="0" bIns="0" rtlCol="0" anchor="t" anchorCtr="0">
            <a:noAutofit/>
          </a:bodyPr>
          <a:lstStyle/>
          <a:p>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User guide – delete before use</a:t>
            </a:r>
            <a:endParaRPr lang="en-GB" sz="1800" noProof="0" dirty="0"/>
          </a:p>
        </p:txBody>
      </p:sp>
      <p:sp>
        <p:nvSpPr>
          <p:cNvPr id="29" name="Text Box 2"/>
          <p:cNvSpPr txBox="1">
            <a:spLocks noChangeArrowheads="1"/>
          </p:cNvSpPr>
          <p:nvPr userDrawn="1"/>
        </p:nvSpPr>
        <p:spPr bwMode="auto">
          <a:xfrm>
            <a:off x="539750" y="1806575"/>
            <a:ext cx="241200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Arial" panose="020B0604020202020204" pitchFamily="34" charset="0"/>
                <a:cs typeface="Arial" panose="020B0604020202020204" pitchFamily="34" charset="0"/>
              </a:rPr>
              <a:t>Use text</a:t>
            </a:r>
            <a:r>
              <a:rPr lang="en-GB" sz="900" b="1" baseline="0" noProof="1">
                <a:solidFill>
                  <a:schemeClr val="tx1"/>
                </a:solidFill>
                <a:latin typeface="Arial" panose="020B0604020202020204" pitchFamily="34" charset="0"/>
                <a:cs typeface="Arial" panose="020B0604020202020204" pitchFamily="34" charset="0"/>
              </a:rPr>
              <a:t> styles</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Use the </a:t>
            </a:r>
            <a:r>
              <a:rPr lang="en-GB" altLang="da-DK" sz="900" b="1" noProof="1">
                <a:solidFill>
                  <a:schemeClr val="tx1"/>
                </a:solidFill>
                <a:latin typeface="Arial" panose="020B0604020202020204" pitchFamily="34" charset="0"/>
                <a:cs typeface="Arial" panose="020B0604020202020204" pitchFamily="34" charset="0"/>
              </a:rPr>
              <a:t>TAB</a:t>
            </a:r>
            <a:r>
              <a:rPr lang="en-GB" altLang="da-DK" sz="900" b="0" noProof="1">
                <a:solidFill>
                  <a:schemeClr val="tx1"/>
                </a:solidFill>
                <a:latin typeface="Arial" panose="020B0604020202020204" pitchFamily="34" charset="0"/>
                <a:cs typeface="Arial" panose="020B0604020202020204" pitchFamily="34" charset="0"/>
              </a:rPr>
              <a:t>-key</a:t>
            </a:r>
            <a:r>
              <a:rPr lang="en-GB" altLang="da-DK" sz="900" b="0" baseline="0" noProof="1">
                <a:solidFill>
                  <a:schemeClr val="tx1"/>
                </a:solidFill>
                <a:latin typeface="Arial" panose="020B0604020202020204" pitchFamily="34" charset="0"/>
                <a:cs typeface="Arial" panose="020B0604020202020204" pitchFamily="34" charset="0"/>
              </a:rPr>
              <a:t> to jump through levels. Click </a:t>
            </a:r>
            <a:r>
              <a:rPr lang="en-GB" altLang="da-DK" sz="900" b="1" baseline="0" noProof="1">
                <a:solidFill>
                  <a:schemeClr val="tx1"/>
                </a:solidFill>
                <a:latin typeface="Arial" panose="020B0604020202020204" pitchFamily="34" charset="0"/>
                <a:cs typeface="Arial" panose="020B0604020202020204" pitchFamily="34" charset="0"/>
              </a:rPr>
              <a:t>ENTER</a:t>
            </a:r>
            <a:r>
              <a:rPr lang="en-GB" altLang="da-DK" sz="900" b="0" baseline="0" noProof="1">
                <a:solidFill>
                  <a:schemeClr val="tx1"/>
                </a:solidFill>
                <a:latin typeface="Arial" panose="020B0604020202020204" pitchFamily="34" charset="0"/>
                <a:cs typeface="Arial" panose="020B0604020202020204" pitchFamily="34" charset="0"/>
              </a:rPr>
              <a:t>, then </a:t>
            </a:r>
            <a:r>
              <a:rPr lang="en-GB" altLang="da-DK" sz="900" b="1" baseline="0" noProof="1">
                <a:solidFill>
                  <a:schemeClr val="tx1"/>
                </a:solidFill>
                <a:latin typeface="Arial" panose="020B0604020202020204" pitchFamily="34" charset="0"/>
                <a:cs typeface="Arial" panose="020B0604020202020204" pitchFamily="34" charset="0"/>
              </a:rPr>
              <a:t>TAB</a:t>
            </a:r>
            <a:r>
              <a:rPr lang="en-GB"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Arial" panose="020B0604020202020204" pitchFamily="34" charset="0"/>
                <a:cs typeface="Arial" panose="020B0604020202020204" pitchFamily="34" charset="0"/>
              </a:rPr>
              <a:t>To go back in levels use </a:t>
            </a:r>
            <a:r>
              <a:rPr lang="en-GB" altLang="da-DK" sz="900" b="1" baseline="0" noProof="1">
                <a:solidFill>
                  <a:schemeClr val="tx1"/>
                </a:solidFill>
                <a:latin typeface="Arial" panose="020B0604020202020204" pitchFamily="34" charset="0"/>
                <a:cs typeface="Arial" panose="020B0604020202020204" pitchFamily="34" charset="0"/>
              </a:rPr>
              <a:t>SHIFT-TAB</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900" noProof="1">
                <a:solidFill>
                  <a:schemeClr val="tx1"/>
                </a:solidFill>
                <a:latin typeface="Arial" panose="020B0604020202020204" pitchFamily="34" charset="0"/>
                <a:cs typeface="Arial" panose="020B0604020202020204" pitchFamily="34" charset="0"/>
              </a:rPr>
              <a:t>Alternatively, </a:t>
            </a:r>
            <a:r>
              <a:rPr lang="en-GB" sz="900" b="1" noProof="1">
                <a:solidFill>
                  <a:schemeClr val="tx1"/>
                </a:solidFill>
                <a:latin typeface="Arial" panose="020B0604020202020204" pitchFamily="34" charset="0"/>
                <a:cs typeface="Arial" panose="020B0604020202020204" pitchFamily="34" charset="0"/>
              </a:rPr>
              <a:t>Increase</a:t>
            </a:r>
            <a:r>
              <a:rPr lang="en-GB" sz="900" baseline="0" noProof="1">
                <a:solidFill>
                  <a:schemeClr val="tx1"/>
                </a:solidFill>
                <a:latin typeface="Arial" panose="020B0604020202020204" pitchFamily="34" charset="0"/>
                <a:cs typeface="Arial" panose="020B0604020202020204" pitchFamily="34" charset="0"/>
              </a:rPr>
              <a:t> and </a:t>
            </a:r>
            <a:r>
              <a:rPr lang="en-GB" sz="900" b="1" baseline="0" noProof="1">
                <a:solidFill>
                  <a:schemeClr val="tx1"/>
                </a:solidFill>
                <a:latin typeface="Arial" panose="020B0604020202020204" pitchFamily="34" charset="0"/>
                <a:cs typeface="Arial" panose="020B0604020202020204" pitchFamily="34" charset="0"/>
              </a:rPr>
              <a:t>Decrease</a:t>
            </a:r>
            <a:br>
              <a:rPr lang="en-GB" sz="900" b="1" baseline="0" noProof="1">
                <a:solidFill>
                  <a:schemeClr val="tx1"/>
                </a:solidFill>
                <a:latin typeface="Arial" panose="020B0604020202020204" pitchFamily="34" charset="0"/>
                <a:cs typeface="Arial" panose="020B0604020202020204" pitchFamily="34" charset="0"/>
              </a:rPr>
            </a:br>
            <a:r>
              <a:rPr lang="en-GB"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en-GB" sz="900" b="1" noProof="0" dirty="0">
                <a:solidFill>
                  <a:srgbClr val="000000"/>
                </a:solidFill>
                <a:latin typeface="Arial" panose="020B0604020202020204" pitchFamily="34" charset="0"/>
                <a:ea typeface="Times New Roman" panose="02020603050405020304" pitchFamily="18" charset="0"/>
              </a:rPr>
              <a:t>Insert</a:t>
            </a:r>
            <a:r>
              <a:rPr lang="en-GB" sz="900" b="1" dirty="0">
                <a:solidFill>
                  <a:srgbClr val="000000"/>
                </a:solidFill>
                <a:latin typeface="Arial" panose="020B0604020202020204" pitchFamily="34" charset="0"/>
                <a:ea typeface="Times New Roman" panose="02020603050405020304" pitchFamily="18" charset="0"/>
              </a:rPr>
              <a:t> a New Slide</a:t>
            </a:r>
            <a:endParaRPr lang="en-GB"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noProof="1">
                <a:solidFill>
                  <a:schemeClr val="tx1"/>
                </a:solidFill>
                <a:latin typeface="Arial" panose="020B0604020202020204" pitchFamily="34" charset="0"/>
                <a:cs typeface="Arial" panose="020B0604020202020204" pitchFamily="34" charset="0"/>
              </a:rPr>
              <a:t>Click on the </a:t>
            </a:r>
            <a:r>
              <a:rPr lang="en-GB" altLang="da-DK" sz="900" b="1" noProof="1">
                <a:solidFill>
                  <a:schemeClr val="tx1"/>
                </a:solidFill>
                <a:latin typeface="Arial" panose="020B0604020202020204" pitchFamily="34" charset="0"/>
                <a:cs typeface="Arial" panose="020B0604020202020204" pitchFamily="34" charset="0"/>
              </a:rPr>
              <a:t>Home </a:t>
            </a:r>
            <a:r>
              <a:rPr lang="en-GB" altLang="da-DK" sz="900" b="0" noProof="1">
                <a:solidFill>
                  <a:schemeClr val="tx1"/>
                </a:solidFill>
                <a:latin typeface="Arial" panose="020B0604020202020204" pitchFamily="34" charset="0"/>
                <a:cs typeface="Arial" panose="020B0604020202020204" pitchFamily="34" charset="0"/>
              </a:rPr>
              <a:t>tab</a:t>
            </a:r>
            <a:endParaRPr lang="en-GB"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noProof="1">
                <a:solidFill>
                  <a:schemeClr val="tx1"/>
                </a:solidFill>
                <a:latin typeface="Arial" panose="020B0604020202020204" pitchFamily="34" charset="0"/>
                <a:cs typeface="Arial" panose="020B0604020202020204" pitchFamily="34" charset="0"/>
              </a:rPr>
              <a:t>Click on the </a:t>
            </a:r>
            <a:r>
              <a:rPr lang="en-GB" altLang="da-DK" sz="900" b="1" baseline="0" noProof="1">
                <a:solidFill>
                  <a:schemeClr val="tx1"/>
                </a:solidFill>
                <a:latin typeface="Arial" panose="020B0604020202020204" pitchFamily="34" charset="0"/>
                <a:cs typeface="Arial" panose="020B0604020202020204" pitchFamily="34" charset="0"/>
              </a:rPr>
              <a:t>New Slide </a:t>
            </a:r>
            <a:r>
              <a:rPr lang="en-GB" altLang="da-DK" sz="900" noProof="1">
                <a:solidFill>
                  <a:schemeClr val="tx1"/>
                </a:solidFill>
                <a:latin typeface="Arial" panose="020B0604020202020204" pitchFamily="34" charset="0"/>
                <a:cs typeface="Arial" panose="020B0604020202020204" pitchFamily="34" charset="0"/>
              </a:rPr>
              <a:t>to insert </a:t>
            </a:r>
            <a:br>
              <a:rPr lang="en-GB" altLang="da-DK" sz="900" noProof="1">
                <a:solidFill>
                  <a:schemeClr val="tx1"/>
                </a:solidFill>
                <a:latin typeface="Arial" panose="020B0604020202020204" pitchFamily="34" charset="0"/>
                <a:cs typeface="Arial" panose="020B0604020202020204" pitchFamily="34" charset="0"/>
              </a:rPr>
            </a:br>
            <a:r>
              <a:rPr lang="en-GB"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en-GB" sz="900" b="1" dirty="0">
                <a:solidFill>
                  <a:srgbClr val="000000"/>
                </a:solidFill>
                <a:latin typeface="Arial" panose="020B0604020202020204" pitchFamily="34" charset="0"/>
                <a:ea typeface="Times New Roman" panose="02020603050405020304" pitchFamily="18" charset="0"/>
              </a:rPr>
              <a:t>Change Slide Layout</a:t>
            </a:r>
            <a:endParaRPr lang="en-GB"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900" b="1" dirty="0">
                <a:solidFill>
                  <a:srgbClr val="000000"/>
                </a:solidFill>
                <a:latin typeface="Arial" panose="020B0604020202020204" pitchFamily="34" charset="0"/>
                <a:ea typeface="Times New Roman" panose="02020603050405020304" pitchFamily="18" charset="0"/>
              </a:rPr>
              <a:t>1</a:t>
            </a:r>
            <a:r>
              <a:rPr lang="en-GB" sz="900" b="1" noProof="0" dirty="0">
                <a:solidFill>
                  <a:srgbClr val="000000"/>
                </a:solidFill>
                <a:latin typeface="Arial" panose="020B0604020202020204" pitchFamily="34" charset="0"/>
                <a:ea typeface="Times New Roman" panose="02020603050405020304" pitchFamily="18" charset="0"/>
              </a:rPr>
              <a:t>. </a:t>
            </a:r>
            <a:r>
              <a:rPr lang="en-GB" sz="900" noProof="0" dirty="0">
                <a:solidFill>
                  <a:srgbClr val="000000"/>
                </a:solidFill>
                <a:latin typeface="Arial" panose="020B0604020202020204" pitchFamily="34" charset="0"/>
                <a:ea typeface="Times New Roman" panose="02020603050405020304" pitchFamily="18" charset="0"/>
              </a:rPr>
              <a:t>Click on the arrow next to </a:t>
            </a:r>
            <a:r>
              <a:rPr lang="en-GB" sz="900" b="1" noProof="0" dirty="0">
                <a:solidFill>
                  <a:srgbClr val="000000"/>
                </a:solidFill>
                <a:latin typeface="Arial" panose="020B0604020202020204" pitchFamily="34" charset="0"/>
                <a:ea typeface="Times New Roman" panose="02020603050405020304" pitchFamily="18" charset="0"/>
              </a:rPr>
              <a:t>Layout</a:t>
            </a:r>
            <a:br>
              <a:rPr lang="en-GB" sz="900" b="1" noProof="0" dirty="0">
                <a:solidFill>
                  <a:srgbClr val="000000"/>
                </a:solidFill>
                <a:latin typeface="Arial" panose="020B0604020202020204" pitchFamily="34" charset="0"/>
                <a:ea typeface="Times New Roman" panose="02020603050405020304" pitchFamily="18" charset="0"/>
              </a:rPr>
            </a:br>
            <a:r>
              <a:rPr lang="en-GB" sz="900" noProof="0" dirty="0">
                <a:solidFill>
                  <a:srgbClr val="000000"/>
                </a:solidFill>
                <a:latin typeface="Arial" panose="020B0604020202020204" pitchFamily="34" charset="0"/>
                <a:ea typeface="Times New Roman" panose="02020603050405020304" pitchFamily="18" charset="0"/>
              </a:rPr>
              <a:t>to view a dropdown menu of possible </a:t>
            </a:r>
            <a:br>
              <a:rPr lang="en-GB" sz="900" noProof="0" dirty="0">
                <a:solidFill>
                  <a:srgbClr val="000000"/>
                </a:solidFill>
                <a:latin typeface="Arial" panose="020B0604020202020204" pitchFamily="34" charset="0"/>
                <a:ea typeface="Times New Roman" panose="02020603050405020304" pitchFamily="18" charset="0"/>
              </a:rPr>
            </a:br>
            <a:r>
              <a:rPr lang="en-GB" sz="900" noProof="0" dirty="0">
                <a:solidFill>
                  <a:srgbClr val="000000"/>
                </a:solidFill>
                <a:latin typeface="Arial" panose="020B0604020202020204" pitchFamily="34" charset="0"/>
                <a:ea typeface="Times New Roman" panose="02020603050405020304" pitchFamily="18" charset="0"/>
              </a:rPr>
              <a:t>slide layouts</a:t>
            </a:r>
            <a:endParaRPr lang="en-GB" sz="900" noProof="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en-GB" sz="900" b="1" noProof="0" dirty="0">
                <a:solidFill>
                  <a:srgbClr val="000000"/>
                </a:solidFill>
                <a:latin typeface="Arial" panose="020B0604020202020204" pitchFamily="34" charset="0"/>
                <a:ea typeface="Times New Roman" panose="02020603050405020304" pitchFamily="18" charset="0"/>
              </a:rPr>
              <a:t>2. </a:t>
            </a:r>
            <a:r>
              <a:rPr lang="en-GB" sz="900" noProof="0" dirty="0">
                <a:solidFill>
                  <a:srgbClr val="000000"/>
                </a:solidFill>
                <a:latin typeface="Arial" panose="020B0604020202020204" pitchFamily="34" charset="0"/>
                <a:ea typeface="Times New Roman" panose="02020603050405020304" pitchFamily="18" charset="0"/>
              </a:rPr>
              <a:t>Click on the layout you prefer and it</a:t>
            </a:r>
            <a:br>
              <a:rPr lang="en-GB" sz="900" noProof="0" dirty="0">
                <a:solidFill>
                  <a:srgbClr val="000000"/>
                </a:solidFill>
                <a:latin typeface="Arial" panose="020B0604020202020204" pitchFamily="34" charset="0"/>
                <a:ea typeface="Times New Roman" panose="02020603050405020304" pitchFamily="18" charset="0"/>
              </a:rPr>
            </a:br>
            <a:r>
              <a:rPr lang="en-GB" sz="900" noProof="0" dirty="0">
                <a:solidFill>
                  <a:srgbClr val="000000"/>
                </a:solidFill>
                <a:latin typeface="Arial" panose="020B0604020202020204" pitchFamily="34" charset="0"/>
                <a:ea typeface="Times New Roman" panose="02020603050405020304" pitchFamily="18" charset="0"/>
              </a:rPr>
              <a:t>will be applied to the new slide</a:t>
            </a:r>
          </a:p>
          <a:p>
            <a:pPr fontAlgn="auto">
              <a:spcBef>
                <a:spcPts val="1200"/>
              </a:spcBef>
              <a:spcAft>
                <a:spcPts val="600"/>
              </a:spcAft>
              <a:buFont typeface="+mj-lt"/>
              <a:buNone/>
              <a:defRPr/>
            </a:pPr>
            <a:r>
              <a:rPr lang="en-GB"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Arial" panose="020B0604020202020204" pitchFamily="34" charset="0"/>
                <a:cs typeface="Arial" panose="020B0604020202020204" pitchFamily="34" charset="0"/>
              </a:rPr>
              <a:t>1.</a:t>
            </a:r>
            <a:r>
              <a:rPr lang="en-GB" altLang="da-DK" sz="900" noProof="1">
                <a:solidFill>
                  <a:schemeClr val="tx1"/>
                </a:solidFill>
                <a:latin typeface="Arial" panose="020B0604020202020204" pitchFamily="34" charset="0"/>
                <a:cs typeface="Arial" panose="020B0604020202020204" pitchFamily="34" charset="0"/>
              </a:rPr>
              <a:t> Click the </a:t>
            </a:r>
            <a:r>
              <a:rPr lang="en-GB" altLang="da-DK" sz="900" b="1" noProof="1">
                <a:solidFill>
                  <a:schemeClr val="tx1"/>
                </a:solidFill>
                <a:latin typeface="Arial" panose="020B0604020202020204" pitchFamily="34" charset="0"/>
                <a:cs typeface="Arial" panose="020B0604020202020204" pitchFamily="34" charset="0"/>
              </a:rPr>
              <a:t>Home </a:t>
            </a:r>
            <a:r>
              <a:rPr lang="en-GB" altLang="da-DK" sz="900" b="0" noProof="1">
                <a:solidFill>
                  <a:schemeClr val="tx1"/>
                </a:solidFill>
                <a:latin typeface="Arial" panose="020B0604020202020204" pitchFamily="34" charset="0"/>
                <a:cs typeface="Arial" panose="020B0604020202020204" pitchFamily="34" charset="0"/>
              </a:rPr>
              <a:t>tab</a:t>
            </a:r>
            <a:endParaRPr lang="en-GB"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b="1" noProof="1">
                <a:solidFill>
                  <a:schemeClr val="tx1"/>
                </a:solidFill>
                <a:latin typeface="Arial" panose="020B0604020202020204" pitchFamily="34" charset="0"/>
                <a:cs typeface="Arial" panose="020B0604020202020204" pitchFamily="34" charset="0"/>
              </a:rPr>
              <a:t>2.</a:t>
            </a:r>
            <a:r>
              <a:rPr lang="en-GB" altLang="da-DK" sz="900" noProof="1">
                <a:solidFill>
                  <a:schemeClr val="tx1"/>
                </a:solidFill>
                <a:latin typeface="Arial" panose="020B0604020202020204" pitchFamily="34" charset="0"/>
                <a:cs typeface="Arial" panose="020B0604020202020204" pitchFamily="34" charset="0"/>
              </a:rPr>
              <a:t> Click the </a:t>
            </a:r>
            <a:r>
              <a:rPr lang="en-GB" altLang="da-DK" sz="900" b="1" baseline="0" noProof="1">
                <a:solidFill>
                  <a:schemeClr val="tx1"/>
                </a:solidFill>
                <a:latin typeface="Arial" panose="020B0604020202020204" pitchFamily="34" charset="0"/>
                <a:cs typeface="Arial" panose="020B0604020202020204" pitchFamily="34" charset="0"/>
              </a:rPr>
              <a:t>Reset </a:t>
            </a:r>
            <a:r>
              <a:rPr lang="en-GB" altLang="da-DK" sz="900" noProof="1">
                <a:solidFill>
                  <a:schemeClr val="tx1"/>
                </a:solidFill>
                <a:latin typeface="Arial" panose="020B0604020202020204" pitchFamily="34" charset="0"/>
                <a:cs typeface="Arial" panose="020B0604020202020204" pitchFamily="34" charset="0"/>
              </a:rPr>
              <a:t>menu to reset position,</a:t>
            </a:r>
            <a:br>
              <a:rPr lang="en-GB" altLang="da-DK" sz="900" noProof="1">
                <a:solidFill>
                  <a:schemeClr val="tx1"/>
                </a:solidFill>
                <a:latin typeface="Arial" panose="020B0604020202020204" pitchFamily="34" charset="0"/>
                <a:cs typeface="Arial" panose="020B0604020202020204" pitchFamily="34" charset="0"/>
              </a:rPr>
            </a:br>
            <a:r>
              <a:rPr lang="en-GB" altLang="da-DK" sz="900" noProof="1">
                <a:solidFill>
                  <a:schemeClr val="tx1"/>
                </a:solidFill>
                <a:latin typeface="Arial" panose="020B0604020202020204" pitchFamily="34" charset="0"/>
                <a:cs typeface="Arial" panose="020B0604020202020204" pitchFamily="34" charset="0"/>
              </a:rPr>
              <a:t>size</a:t>
            </a:r>
            <a:r>
              <a:rPr lang="en-GB" altLang="da-DK" sz="900" baseline="0" noProof="1">
                <a:solidFill>
                  <a:schemeClr val="tx1"/>
                </a:solidFill>
                <a:latin typeface="Arial" panose="020B0604020202020204" pitchFamily="34" charset="0"/>
                <a:cs typeface="Arial" panose="020B0604020202020204" pitchFamily="34" charset="0"/>
              </a:rPr>
              <a:t> and formatting of the slide placeholders</a:t>
            </a:r>
            <a:br>
              <a:rPr lang="en-GB" altLang="da-DK" sz="900" baseline="0" noProof="1">
                <a:solidFill>
                  <a:schemeClr val="tx1"/>
                </a:solidFill>
                <a:latin typeface="Arial" panose="020B0604020202020204" pitchFamily="34" charset="0"/>
                <a:cs typeface="Arial" panose="020B0604020202020204" pitchFamily="34" charset="0"/>
              </a:rPr>
            </a:br>
            <a:r>
              <a:rPr lang="en-GB" altLang="da-DK" sz="900" baseline="0" noProof="1">
                <a:solidFill>
                  <a:schemeClr val="tx1"/>
                </a:solidFill>
                <a:latin typeface="Arial" panose="020B0604020202020204" pitchFamily="34" charset="0"/>
                <a:cs typeface="Arial" panose="020B0604020202020204" pitchFamily="34" charset="0"/>
              </a:rPr>
              <a:t>to their default settings</a:t>
            </a:r>
            <a:endParaRPr lang="en-GB" sz="900"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8956800" y="1806575"/>
            <a:ext cx="2412000" cy="437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900" b="1" noProof="1">
                <a:solidFill>
                  <a:schemeClr val="tx1"/>
                </a:solidFill>
                <a:latin typeface="Arial" panose="020B0604020202020204" pitchFamily="34" charset="0"/>
                <a:cs typeface="Arial" panose="020B0604020202020204" pitchFamily="34" charset="0"/>
              </a:rPr>
              <a:t>Insert picture</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Arial" panose="020B0604020202020204" pitchFamily="34" charset="0"/>
                <a:cs typeface="Arial" panose="020B0604020202020204" pitchFamily="34" charset="0"/>
              </a:rPr>
              <a:t>On slides with picture placeholder or any other placeholder, click on the placeholder.</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Hint: hold down the Shift button and click on the placeholder</a:t>
            </a:r>
            <a:endParaRPr lang="en-GB" altLang="da-DK" sz="90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en-GB"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Crop</a:t>
            </a:r>
            <a:r>
              <a:rPr lang="en-GB" altLang="da-DK" sz="900" b="0" noProof="1">
                <a:solidFill>
                  <a:schemeClr val="tx1"/>
                </a:solidFill>
                <a:latin typeface="Arial" panose="020B0604020202020204" pitchFamily="34" charset="0"/>
                <a:cs typeface="Arial" panose="020B0604020202020204" pitchFamily="34" charset="0"/>
              </a:rPr>
              <a:t> to change size or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If you want to scale the picture, hold </a:t>
            </a:r>
            <a:r>
              <a:rPr lang="en-GB" altLang="da-DK" sz="900" b="1" noProof="1">
                <a:solidFill>
                  <a:schemeClr val="tx1"/>
                </a:solidFill>
                <a:latin typeface="Arial" panose="020B0604020202020204" pitchFamily="34" charset="0"/>
                <a:cs typeface="Arial" panose="020B0604020202020204" pitchFamily="34" charset="0"/>
              </a:rPr>
              <a:t>SHIFT</a:t>
            </a:r>
            <a:r>
              <a:rPr lang="en-GB" altLang="da-DK" sz="900" b="0" noProof="1">
                <a:solidFill>
                  <a:schemeClr val="tx1"/>
                </a:solidFill>
                <a:latin typeface="Arial" panose="020B0604020202020204" pitchFamily="34" charset="0"/>
                <a:cs typeface="Arial" panose="020B0604020202020204" pitchFamily="34" charset="0"/>
              </a:rPr>
              <a:t>-key down while dragging the corners of the picture</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Hint: </a:t>
            </a:r>
            <a:r>
              <a:rPr lang="en-GB" altLang="da-DK" sz="900" b="0" noProof="1">
                <a:solidFill>
                  <a:schemeClr val="tx1"/>
                </a:solidFill>
                <a:latin typeface="Arial" panose="020B0604020202020204" pitchFamily="34" charset="0"/>
                <a:cs typeface="Arial" panose="020B0604020202020204" pitchFamily="34" charset="0"/>
              </a:rPr>
              <a:t>If you delete the picture and insert a new one, the picture may lie in front of the text or graphic.</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If this happens, select the picture, right-click and choose </a:t>
            </a:r>
            <a:r>
              <a:rPr lang="en-GB" altLang="da-DK" sz="900" b="1" noProof="1">
                <a:solidFill>
                  <a:schemeClr val="tx1"/>
                </a:solidFill>
                <a:latin typeface="Arial" panose="020B0604020202020204" pitchFamily="34" charset="0"/>
                <a:cs typeface="Arial" panose="020B0604020202020204" pitchFamily="34" charset="0"/>
              </a:rPr>
              <a:t>Send to Back</a:t>
            </a:r>
            <a:endParaRPr lang="en-GB" sz="900" b="1" noProof="1">
              <a:solidFill>
                <a:schemeClr val="tx1"/>
              </a:solidFill>
              <a:latin typeface="Arial" panose="020B0604020202020204" pitchFamily="34" charset="0"/>
              <a:cs typeface="Arial" panose="020B0604020202020204" pitchFamily="34" charset="0"/>
            </a:endParaRPr>
          </a:p>
          <a:p>
            <a:pPr eaLnBrk="1" hangingPunct="1">
              <a:spcBef>
                <a:spcPts val="1000"/>
              </a:spcBef>
              <a:spcAft>
                <a:spcPts val="600"/>
              </a:spcAft>
              <a:defRPr/>
            </a:pPr>
            <a:r>
              <a:rPr lang="en-GB" sz="900" b="1" noProof="1">
                <a:solidFill>
                  <a:schemeClr val="tx1"/>
                </a:solidFill>
                <a:latin typeface="Arial" panose="020B0604020202020204" pitchFamily="34" charset="0"/>
                <a:cs typeface="Arial" panose="020B0604020202020204" pitchFamily="34" charset="0"/>
              </a:rPr>
              <a:t>Change slide number, date and footer</a:t>
            </a:r>
          </a:p>
          <a:p>
            <a:pPr eaLnBrk="1" hangingPunct="1">
              <a:spcAft>
                <a:spcPts val="600"/>
              </a:spcAft>
              <a:defRPr/>
            </a:pPr>
            <a:r>
              <a:rPr lang="en-GB" altLang="da-DK" sz="900" b="0" noProof="1">
                <a:solidFill>
                  <a:schemeClr val="tx1"/>
                </a:solidFill>
                <a:latin typeface="Arial" panose="020B0604020202020204" pitchFamily="34" charset="0"/>
                <a:cs typeface="Arial" panose="020B0604020202020204" pitchFamily="34" charset="0"/>
              </a:rPr>
              <a:t>Do this at the very end, so you get all the corrections on all slides</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1. </a:t>
            </a:r>
            <a:r>
              <a:rPr lang="en-GB" altLang="da-DK" sz="900" b="0" noProof="1">
                <a:solidFill>
                  <a:schemeClr val="tx1"/>
                </a:solidFill>
                <a:latin typeface="Arial" panose="020B0604020202020204" pitchFamily="34" charset="0"/>
                <a:cs typeface="Arial" panose="020B0604020202020204" pitchFamily="34" charset="0"/>
              </a:rPr>
              <a:t>Click the </a:t>
            </a:r>
            <a:r>
              <a:rPr lang="en-GB" altLang="da-DK" sz="900" b="1" noProof="1">
                <a:solidFill>
                  <a:schemeClr val="tx1"/>
                </a:solidFill>
                <a:latin typeface="Arial" panose="020B0604020202020204" pitchFamily="34" charset="0"/>
                <a:cs typeface="Arial" panose="020B0604020202020204" pitchFamily="34" charset="0"/>
              </a:rPr>
              <a:t>Insert </a:t>
            </a:r>
            <a:r>
              <a:rPr lang="en-GB"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2. </a:t>
            </a:r>
            <a:r>
              <a:rPr lang="en-GB" altLang="da-DK" sz="900" b="0" noProof="1">
                <a:solidFill>
                  <a:schemeClr val="tx1"/>
                </a:solidFill>
                <a:latin typeface="Arial" panose="020B0604020202020204" pitchFamily="34" charset="0"/>
                <a:cs typeface="Arial" panose="020B0604020202020204" pitchFamily="34" charset="0"/>
              </a:rPr>
              <a:t>Click on </a:t>
            </a:r>
            <a:r>
              <a:rPr lang="en-GB" altLang="da-DK" sz="900" b="1" noProof="1">
                <a:solidFill>
                  <a:schemeClr val="tx1"/>
                </a:solidFill>
                <a:latin typeface="Arial" panose="020B0604020202020204" pitchFamily="34" charset="0"/>
                <a:cs typeface="Arial" panose="020B0604020202020204" pitchFamily="34" charset="0"/>
              </a:rPr>
              <a:t>Header and Footer </a:t>
            </a:r>
            <a:r>
              <a:rPr lang="en-GB" altLang="da-DK" sz="900" b="0" noProof="1">
                <a:solidFill>
                  <a:schemeClr val="tx1"/>
                </a:solidFill>
                <a:latin typeface="Arial" panose="020B0604020202020204" pitchFamily="34" charset="0"/>
                <a:cs typeface="Arial" panose="020B0604020202020204" pitchFamily="34" charset="0"/>
              </a:rPr>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en-GB" altLang="da-DK" sz="900" b="1" noProof="1">
                <a:solidFill>
                  <a:schemeClr val="tx1"/>
                </a:solidFill>
                <a:latin typeface="Arial" panose="020B0604020202020204" pitchFamily="34" charset="0"/>
                <a:cs typeface="Arial" panose="020B0604020202020204" pitchFamily="34" charset="0"/>
              </a:rPr>
              <a:t>3. </a:t>
            </a:r>
            <a:r>
              <a:rPr lang="en-GB" altLang="da-DK" sz="900" b="0" noProof="1">
                <a:solidFill>
                  <a:schemeClr val="tx1"/>
                </a:solidFill>
                <a:latin typeface="Arial" panose="020B0604020202020204" pitchFamily="34" charset="0"/>
                <a:cs typeface="Arial" panose="020B0604020202020204" pitchFamily="34" charset="0"/>
              </a:rPr>
              <a:t>Click </a:t>
            </a:r>
            <a:r>
              <a:rPr lang="en-GB" altLang="da-DK" sz="900" b="1" noProof="1">
                <a:solidFill>
                  <a:schemeClr val="tx1"/>
                </a:solidFill>
                <a:latin typeface="Arial" panose="020B0604020202020204" pitchFamily="34" charset="0"/>
                <a:cs typeface="Arial" panose="020B0604020202020204" pitchFamily="34" charset="0"/>
              </a:rPr>
              <a:t>Apply to All </a:t>
            </a:r>
            <a:r>
              <a:rPr lang="en-GB" altLang="da-DK" sz="900" b="0" noProof="1">
                <a:solidFill>
                  <a:schemeClr val="tx1"/>
                </a:solidFill>
                <a:latin typeface="Arial" panose="020B0604020202020204" pitchFamily="34" charset="0"/>
                <a:cs typeface="Arial" panose="020B0604020202020204" pitchFamily="34" charset="0"/>
              </a:rPr>
              <a:t>or </a:t>
            </a:r>
            <a:r>
              <a:rPr lang="en-GB" altLang="da-DK" sz="900" b="1" noProof="1">
                <a:solidFill>
                  <a:schemeClr val="tx1"/>
                </a:solidFill>
                <a:latin typeface="Arial" panose="020B0604020202020204" pitchFamily="34" charset="0"/>
                <a:cs typeface="Arial" panose="020B0604020202020204" pitchFamily="34" charset="0"/>
              </a:rPr>
              <a:t>Apply</a:t>
            </a:r>
            <a:r>
              <a:rPr lang="en-GB" altLang="da-DK" sz="900" b="0" noProof="1">
                <a:solidFill>
                  <a:schemeClr val="tx1"/>
                </a:solidFill>
                <a:latin typeface="Arial" panose="020B0604020202020204" pitchFamily="34" charset="0"/>
                <a:cs typeface="Arial" panose="020B0604020202020204" pitchFamily="34" charset="0"/>
              </a:rPr>
              <a:t> if </a:t>
            </a:r>
            <a:br>
              <a:rPr lang="en-GB" altLang="da-DK" sz="900" b="0" noProof="1">
                <a:solidFill>
                  <a:schemeClr val="tx1"/>
                </a:solidFill>
                <a:latin typeface="Arial" panose="020B0604020202020204" pitchFamily="34" charset="0"/>
                <a:cs typeface="Arial" panose="020B0604020202020204" pitchFamily="34" charset="0"/>
              </a:rPr>
            </a:br>
            <a:r>
              <a:rPr lang="en-GB" altLang="da-DK" sz="900" b="0" noProof="1">
                <a:solidFill>
                  <a:schemeClr val="tx1"/>
                </a:solidFill>
                <a:latin typeface="Arial" panose="020B0604020202020204" pitchFamily="34" charset="0"/>
                <a:cs typeface="Arial" panose="020B0604020202020204" pitchFamily="34" charset="0"/>
              </a:rPr>
              <a:t>only used on one slide</a:t>
            </a:r>
          </a:p>
        </p:txBody>
      </p:sp>
      <p:pic>
        <p:nvPicPr>
          <p:cNvPr id="28" name="1 Increase decrease"/>
          <p:cNvPicPr>
            <a:picLocks noChangeAspect="1"/>
          </p:cNvPicPr>
          <p:nvPr userDrawn="1"/>
        </p:nvPicPr>
        <p:blipFill>
          <a:blip r:embed="rId2"/>
          <a:stretch>
            <a:fillRect/>
          </a:stretch>
        </p:blipFill>
        <p:spPr>
          <a:xfrm>
            <a:off x="2857899" y="2675687"/>
            <a:ext cx="549328" cy="285228"/>
          </a:xfrm>
          <a:prstGeom prst="rect">
            <a:avLst/>
          </a:prstGeom>
        </p:spPr>
      </p:pic>
      <p:pic>
        <p:nvPicPr>
          <p:cNvPr id="13" name="2 New picture"/>
          <p:cNvPicPr>
            <a:picLocks noChangeAspect="1"/>
          </p:cNvPicPr>
          <p:nvPr userDrawn="1"/>
        </p:nvPicPr>
        <p:blipFill>
          <a:blip r:embed="rId3"/>
          <a:stretch>
            <a:fillRect/>
          </a:stretch>
        </p:blipFill>
        <p:spPr>
          <a:xfrm>
            <a:off x="2891293" y="3480236"/>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2887283" y="4430777"/>
            <a:ext cx="593368" cy="192211"/>
          </a:xfrm>
          <a:prstGeom prst="rect">
            <a:avLst/>
          </a:prstGeom>
        </p:spPr>
      </p:pic>
      <p:pic>
        <p:nvPicPr>
          <p:cNvPr id="19" name="4 Reset"/>
          <p:cNvPicPr>
            <a:picLocks noChangeAspect="1"/>
          </p:cNvPicPr>
          <p:nvPr userDrawn="1"/>
        </p:nvPicPr>
        <p:blipFill>
          <a:blip r:embed="rId5"/>
          <a:stretch>
            <a:fillRect/>
          </a:stretch>
        </p:blipFill>
        <p:spPr>
          <a:xfrm>
            <a:off x="2857899" y="5789605"/>
            <a:ext cx="492452" cy="200416"/>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6920377" y="2950946"/>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6"/>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7"/>
            <a:srcRect l="1304" t="11451" r="30180" b="46035"/>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6965115" y="3925367"/>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6"/>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8"/>
            <a:srcRect l="1152" t="11676" r="31017" b="26411"/>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6964527" y="1847179"/>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9"/>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10"/>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6"/>
          <a:stretch>
            <a:fillRect/>
          </a:stretch>
        </p:blipFill>
        <p:spPr>
          <a:xfrm>
            <a:off x="11293191" y="2960915"/>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11"/>
          <a:stretch>
            <a:fillRect/>
          </a:stretch>
        </p:blipFill>
        <p:spPr>
          <a:xfrm>
            <a:off x="11293191" y="3877831"/>
            <a:ext cx="359695" cy="335309"/>
          </a:xfrm>
          <a:prstGeom prst="rect">
            <a:avLst/>
          </a:prstGeom>
        </p:spPr>
      </p:pic>
    </p:spTree>
    <p:extLst>
      <p:ext uri="{BB962C8B-B14F-4D97-AF65-F5344CB8AC3E}">
        <p14:creationId xmlns:p14="http://schemas.microsoft.com/office/powerpoint/2010/main" val="3902047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Image Title Slid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21E34B9-8955-45AF-8F43-9B169954E106}"/>
              </a:ext>
            </a:extLst>
          </p:cNvPr>
          <p:cNvSpPr>
            <a:spLocks noGrp="1"/>
          </p:cNvSpPr>
          <p:nvPr>
            <p:ph type="pic" sz="quarter" idx="16" hasCustomPrompt="1"/>
          </p:nvPr>
        </p:nvSpPr>
        <p:spPr>
          <a:xfrm>
            <a:off x="0" y="0"/>
            <a:ext cx="12192000" cy="6873875"/>
          </a:xfrm>
        </p:spPr>
        <p:txBody>
          <a:bodyPr/>
          <a:lstStyle>
            <a:lvl1pPr algn="r">
              <a:defRPr/>
            </a:lvl1pPr>
          </a:lstStyle>
          <a:p>
            <a:r>
              <a:rPr lang="en-US" dirty="0"/>
              <a:t>Click on the placeholder and insert a picture via Templafy</a:t>
            </a:r>
          </a:p>
        </p:txBody>
      </p:sp>
      <p:sp>
        <p:nvSpPr>
          <p:cNvPr id="15" name="Text Placeholder 14">
            <a:extLst>
              <a:ext uri="{FF2B5EF4-FFF2-40B4-BE49-F238E27FC236}">
                <a16:creationId xmlns:a16="http://schemas.microsoft.com/office/drawing/2014/main" id="{36D2034D-C6E7-4644-82C9-8178A23A5B2B}"/>
              </a:ext>
            </a:extLst>
          </p:cNvPr>
          <p:cNvSpPr>
            <a:spLocks noGrp="1"/>
          </p:cNvSpPr>
          <p:nvPr>
            <p:ph type="body" sz="quarter" idx="19"/>
          </p:nvPr>
        </p:nvSpPr>
        <p:spPr>
          <a:xfrm>
            <a:off x="0" y="0"/>
            <a:ext cx="10544400" cy="6872400"/>
          </a:xfrm>
          <a:custGeom>
            <a:avLst/>
            <a:gdLst>
              <a:gd name="connsiteX0" fmla="*/ 0 w 10544400"/>
              <a:gd name="connsiteY0" fmla="*/ 0 h 6872400"/>
              <a:gd name="connsiteX1" fmla="*/ 2813264 w 10544400"/>
              <a:gd name="connsiteY1" fmla="*/ 0 h 6872400"/>
              <a:gd name="connsiteX2" fmla="*/ 3364800 w 10544400"/>
              <a:gd name="connsiteY2" fmla="*/ 0 h 6872400"/>
              <a:gd name="connsiteX3" fmla="*/ 3364800 w 10544400"/>
              <a:gd name="connsiteY3" fmla="*/ 193 h 6872400"/>
              <a:gd name="connsiteX4" fmla="*/ 8242229 w 10544400"/>
              <a:gd name="connsiteY4" fmla="*/ 1903 h 6872400"/>
              <a:gd name="connsiteX5" fmla="*/ 9929064 w 10544400"/>
              <a:gd name="connsiteY5" fmla="*/ 1561011 h 6872400"/>
              <a:gd name="connsiteX6" fmla="*/ 10442377 w 10544400"/>
              <a:gd name="connsiteY6" fmla="*/ 2018209 h 6872400"/>
              <a:gd name="connsiteX7" fmla="*/ 10539137 w 10544400"/>
              <a:gd name="connsiteY7" fmla="*/ 2153918 h 6872400"/>
              <a:gd name="connsiteX8" fmla="*/ 10544400 w 10544400"/>
              <a:gd name="connsiteY8" fmla="*/ 2195644 h 6872400"/>
              <a:gd name="connsiteX9" fmla="*/ 10544400 w 10544400"/>
              <a:gd name="connsiteY9" fmla="*/ 2197681 h 6872400"/>
              <a:gd name="connsiteX10" fmla="*/ 10535986 w 10544400"/>
              <a:gd name="connsiteY10" fmla="*/ 2240741 h 6872400"/>
              <a:gd name="connsiteX11" fmla="*/ 10422900 w 10544400"/>
              <a:gd name="connsiteY11" fmla="*/ 2389868 h 6872400"/>
              <a:gd name="connsiteX12" fmla="*/ 10176774 w 10544400"/>
              <a:gd name="connsiteY12" fmla="*/ 2620829 h 6872400"/>
              <a:gd name="connsiteX13" fmla="*/ 5747428 w 10544400"/>
              <a:gd name="connsiteY13" fmla="*/ 6872400 h 6872400"/>
              <a:gd name="connsiteX14" fmla="*/ 2804640 w 10544400"/>
              <a:gd name="connsiteY14" fmla="*/ 6872400 h 6872400"/>
              <a:gd name="connsiteX15" fmla="*/ 0 w 10544400"/>
              <a:gd name="connsiteY15" fmla="*/ 6872400 h 68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44400" h="6872400">
                <a:moveTo>
                  <a:pt x="0" y="0"/>
                </a:moveTo>
                <a:lnTo>
                  <a:pt x="2813264" y="0"/>
                </a:lnTo>
                <a:lnTo>
                  <a:pt x="3364800" y="0"/>
                </a:lnTo>
                <a:lnTo>
                  <a:pt x="3364800" y="193"/>
                </a:lnTo>
                <a:lnTo>
                  <a:pt x="8242229" y="1903"/>
                </a:lnTo>
                <a:lnTo>
                  <a:pt x="9929064" y="1561011"/>
                </a:lnTo>
                <a:lnTo>
                  <a:pt x="10442377" y="2018209"/>
                </a:lnTo>
                <a:cubicBezTo>
                  <a:pt x="10494069" y="2067586"/>
                  <a:pt x="10526838" y="2110995"/>
                  <a:pt x="10539137" y="2153918"/>
                </a:cubicBezTo>
                <a:lnTo>
                  <a:pt x="10544400" y="2195644"/>
                </a:lnTo>
                <a:lnTo>
                  <a:pt x="10544400" y="2197681"/>
                </a:lnTo>
                <a:lnTo>
                  <a:pt x="10535986" y="2240741"/>
                </a:lnTo>
                <a:cubicBezTo>
                  <a:pt x="10520306" y="2285453"/>
                  <a:pt x="10483126" y="2333334"/>
                  <a:pt x="10422900" y="2389868"/>
                </a:cubicBezTo>
                <a:cubicBezTo>
                  <a:pt x="10420964" y="2394174"/>
                  <a:pt x="10318514" y="2478569"/>
                  <a:pt x="10176774" y="2620829"/>
                </a:cubicBezTo>
                <a:lnTo>
                  <a:pt x="5747428" y="6872400"/>
                </a:lnTo>
                <a:lnTo>
                  <a:pt x="2804640" y="6872400"/>
                </a:lnTo>
                <a:lnTo>
                  <a:pt x="0" y="6872400"/>
                </a:lnTo>
                <a:close/>
              </a:path>
            </a:pathLst>
          </a:custGeom>
          <a:gradFill>
            <a:gsLst>
              <a:gs pos="61000">
                <a:srgbClr val="6C2C8C">
                  <a:alpha val="80000"/>
                </a:srgbClr>
              </a:gs>
              <a:gs pos="28000">
                <a:srgbClr val="692A87">
                  <a:alpha val="50000"/>
                </a:srgbClr>
              </a:gs>
              <a:gs pos="0">
                <a:schemeClr val="bg1">
                  <a:alpha val="0"/>
                </a:schemeClr>
              </a:gs>
              <a:gs pos="100000">
                <a:srgbClr val="6E2D91"/>
              </a:gs>
            </a:gsLst>
            <a:lin ang="18900000" scaled="1"/>
          </a:gradFill>
        </p:spPr>
        <p:txBody>
          <a:bodyPr wrap="square">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ctrTitle" hasCustomPrompt="1"/>
          </p:nvPr>
        </p:nvSpPr>
        <p:spPr bwMode="gray">
          <a:xfrm>
            <a:off x="359999" y="2153137"/>
            <a:ext cx="9486000" cy="549189"/>
          </a:xfrm>
          <a:prstGeom prst="rect">
            <a:avLst/>
          </a:prstGeom>
        </p:spPr>
        <p:txBody>
          <a:bodyPr wrap="square" lIns="0" tIns="0" rIns="0" bIns="0" anchor="t" anchorCtr="0">
            <a:spAutoFit/>
          </a:bodyPr>
          <a:lstStyle>
            <a:lvl1pPr algn="l">
              <a:lnSpc>
                <a:spcPct val="100000"/>
              </a:lnSpc>
              <a:defRPr sz="3600" b="1" i="0">
                <a:solidFill>
                  <a:schemeClr val="bg1"/>
                </a:solidFill>
                <a:latin typeface="Arial" pitchFamily="34" charset="0"/>
                <a:ea typeface="Arial" pitchFamily="34" charset="0"/>
                <a:cs typeface="Arial" pitchFamily="34" charset="0"/>
              </a:defRPr>
            </a:lvl1pPr>
          </a:lstStyle>
          <a:p>
            <a:r>
              <a:rPr lang="en-US" noProof="0" dirty="0"/>
              <a:t>Click to add title</a:t>
            </a:r>
          </a:p>
        </p:txBody>
      </p:sp>
      <p:sp>
        <p:nvSpPr>
          <p:cNvPr id="3" name="Subtitle 2"/>
          <p:cNvSpPr>
            <a:spLocks noGrp="1"/>
          </p:cNvSpPr>
          <p:nvPr>
            <p:ph type="subTitle" idx="1" hasCustomPrompt="1"/>
          </p:nvPr>
        </p:nvSpPr>
        <p:spPr bwMode="gray">
          <a:xfrm>
            <a:off x="359999" y="2791818"/>
            <a:ext cx="9486000" cy="1097280"/>
          </a:xfrm>
          <a:prstGeom prst="rect">
            <a:avLst/>
          </a:prstGeom>
        </p:spPr>
        <p:txBody>
          <a:bodyPr wrap="square" lIns="0" tIns="0" rIns="0" bIns="0" numCol="1">
            <a:noAutofit/>
          </a:bodyPr>
          <a:lstStyle>
            <a:lvl1pPr marL="0" indent="0" algn="l">
              <a:lnSpc>
                <a:spcPct val="90000"/>
              </a:lnSpc>
              <a:spcBef>
                <a:spcPct val="0"/>
              </a:spcBef>
              <a:buNone/>
              <a:defRPr sz="3600" b="0" i="0">
                <a:solidFill>
                  <a:schemeClr val="bg1"/>
                </a:solidFill>
                <a:latin typeface="Arial" pitchFamily="34" charset="0"/>
                <a:ea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add subtitle</a:t>
            </a:r>
          </a:p>
        </p:txBody>
      </p:sp>
      <p:sp>
        <p:nvSpPr>
          <p:cNvPr id="4" name="Date Placeholder 3">
            <a:extLst>
              <a:ext uri="{FF2B5EF4-FFF2-40B4-BE49-F238E27FC236}">
                <a16:creationId xmlns:a16="http://schemas.microsoft.com/office/drawing/2014/main" id="{08F037E8-BCD9-46F2-817D-0D462C88C53E}"/>
              </a:ext>
            </a:extLst>
          </p:cNvPr>
          <p:cNvSpPr>
            <a:spLocks noGrp="1"/>
          </p:cNvSpPr>
          <p:nvPr>
            <p:ph type="dt" sz="half" idx="12"/>
          </p:nvPr>
        </p:nvSpPr>
        <p:spPr>
          <a:xfrm>
            <a:off x="489600" y="4464391"/>
            <a:ext cx="2875200" cy="147600"/>
          </a:xfrm>
        </p:spPr>
        <p:txBody>
          <a:bodyPr/>
          <a:lstStyle>
            <a:lvl1pPr>
              <a:defRPr sz="500">
                <a:solidFill>
                  <a:schemeClr val="tx1"/>
                </a:solidFill>
              </a:defRPr>
            </a:lvl1pPr>
          </a:lstStyle>
          <a:p>
            <a:fld id="{9D8B219D-AE77-45E0-A0AB-12D4553619ED}" type="datetime6">
              <a:rPr lang="en-US" smtClean="0"/>
              <a:t>January 21</a:t>
            </a:fld>
            <a:endParaRPr lang="en-US" dirty="0"/>
          </a:p>
        </p:txBody>
      </p:sp>
      <p:pic>
        <p:nvPicPr>
          <p:cNvPr id="885500704" name="image" descr="{&quot;templafy&quot;:{&quot;id&quot;:&quot;faf241e9-8343-4729-8a6a-984c92215d80&quot;}}"/>
          <p:cNvPicPr>
            <a:picLocks noChangeAspect="1"/>
          </p:cNvPicPr>
          <p:nvPr/>
        </p:nvPicPr>
        <p:blipFill>
          <a:blip r:embed="rId2"/>
          <a:stretch>
            <a:fillRect/>
          </a:stretch>
        </p:blipFill>
        <p:spPr>
          <a:xfrm>
            <a:off x="360000" y="360000"/>
            <a:ext cx="1976400" cy="378000"/>
          </a:xfrm>
          <a:prstGeom prst="rect">
            <a:avLst/>
          </a:prstGeom>
        </p:spPr>
      </p:pic>
    </p:spTree>
    <p:extLst>
      <p:ext uri="{BB962C8B-B14F-4D97-AF65-F5344CB8AC3E}">
        <p14:creationId xmlns:p14="http://schemas.microsoft.com/office/powerpoint/2010/main" val="904407759"/>
      </p:ext>
    </p:extLst>
  </p:cSld>
  <p:clrMapOvr>
    <a:masterClrMapping/>
  </p:clrMapOvr>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2" y="7001"/>
            <a:ext cx="12186857" cy="6855107"/>
          </a:xfrm>
          <a:prstGeom prst="rect">
            <a:avLst/>
          </a:prstGeom>
        </p:spPr>
      </p:pic>
      <p:sp>
        <p:nvSpPr>
          <p:cNvPr id="5" name="Footer Placeholder 4"/>
          <p:cNvSpPr>
            <a:spLocks noGrp="1"/>
          </p:cNvSpPr>
          <p:nvPr>
            <p:ph type="ftr" sz="quarter" idx="12"/>
          </p:nvPr>
        </p:nvSpPr>
        <p:spPr>
          <a:xfrm>
            <a:off x="488951" y="6858692"/>
            <a:ext cx="2880000" cy="144000"/>
          </a:xfrm>
        </p:spPr>
        <p:txBody>
          <a:bodyPr/>
          <a:lstStyle>
            <a:lvl1pPr>
              <a:defRPr>
                <a:solidFill>
                  <a:schemeClr val="bg1"/>
                </a:solidFill>
              </a:defRPr>
            </a:lvl1pPr>
          </a:lstStyle>
          <a:p>
            <a:r>
              <a:rPr lang="en-GB" noProof="0" dirty="0" smtClean="0"/>
              <a:t>Footer or alternate date</a:t>
            </a:r>
            <a:endParaRPr lang="en-GB" noProof="0" dirty="0"/>
          </a:p>
        </p:txBody>
      </p:sp>
      <p:pic>
        <p:nvPicPr>
          <p:cNvPr id="11" name="Picture 10" descr="arrow.png"/>
          <p:cNvPicPr>
            <a:picLocks noChangeAspect="1"/>
          </p:cNvPicPr>
          <p:nvPr userDrawn="1"/>
        </p:nvPicPr>
        <p:blipFill>
          <a:blip r:embed="rId3"/>
          <a:srcRect l="-3" t="3715" r="-322" b="32736"/>
          <a:stretch>
            <a:fillRect/>
          </a:stretch>
        </p:blipFill>
        <p:spPr>
          <a:xfrm>
            <a:off x="5144" y="1"/>
            <a:ext cx="10990729"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3"/>
          </p:nvPr>
        </p:nvSpPr>
        <p:spPr>
          <a:xfrm>
            <a:off x="11508933" y="6858000"/>
            <a:ext cx="192000" cy="144000"/>
          </a:xfrm>
        </p:spPr>
        <p:txBody>
          <a:bodyPr/>
          <a:lstStyle>
            <a:lvl1pPr>
              <a:defRPr>
                <a:solidFill>
                  <a:schemeClr val="bg1"/>
                </a:solidFill>
              </a:defRPr>
            </a:lvl1pPr>
          </a:lstStyle>
          <a:p>
            <a:fld id="{D34DACC3-9742-4940-92E6-4CAB853A3218}" type="slidenum">
              <a:rPr lang="en-GB" smtClean="0"/>
              <a:t>‹#›</a:t>
            </a:fld>
            <a:endParaRPr lang="en-GB" dirty="0"/>
          </a:p>
        </p:txBody>
      </p:sp>
      <p:sp>
        <p:nvSpPr>
          <p:cNvPr id="2" name="Title 1"/>
          <p:cNvSpPr>
            <a:spLocks noGrp="1"/>
          </p:cNvSpPr>
          <p:nvPr>
            <p:ph type="ctrTitle"/>
          </p:nvPr>
        </p:nvSpPr>
        <p:spPr>
          <a:xfrm>
            <a:off x="488951" y="2178030"/>
            <a:ext cx="9168267" cy="553999"/>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en-US" noProof="0" smtClean="0"/>
              <a:t>Click to edit Master title style</a:t>
            </a:r>
            <a:endParaRPr lang="en-GB" noProof="0"/>
          </a:p>
        </p:txBody>
      </p:sp>
      <p:sp>
        <p:nvSpPr>
          <p:cNvPr id="3" name="Subtitle 2"/>
          <p:cNvSpPr>
            <a:spLocks noGrp="1"/>
          </p:cNvSpPr>
          <p:nvPr>
            <p:ph type="subTitle" idx="1"/>
          </p:nvPr>
        </p:nvSpPr>
        <p:spPr>
          <a:xfrm>
            <a:off x="488951" y="2788920"/>
            <a:ext cx="9168267" cy="1280160"/>
          </a:xfrm>
        </p:spPr>
        <p:txBody>
          <a:bodyPr wrap="square" lIns="0" tIns="0" rIns="0" bIns="0">
            <a:noAutofit/>
          </a:bodyPr>
          <a:lstStyle>
            <a:lvl1pPr marL="0" indent="0" algn="l">
              <a:lnSpc>
                <a:spcPct val="90000"/>
              </a:lnSpc>
              <a:spcBef>
                <a:spcPct val="0"/>
              </a:spcBef>
              <a:buNone/>
              <a:defRPr sz="3600" b="0">
                <a:solidFill>
                  <a:schemeClr val="bg1"/>
                </a:solidFill>
                <a:latin typeface="+mj-lt"/>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noProof="0" smtClean="0"/>
              <a:t>Click to edit Master subtitle style</a:t>
            </a:r>
            <a:endParaRPr lang="en-GB" noProof="0"/>
          </a:p>
        </p:txBody>
      </p:sp>
      <p:sp>
        <p:nvSpPr>
          <p:cNvPr id="6" name="Date Placeholder 5"/>
          <p:cNvSpPr>
            <a:spLocks noGrp="1"/>
          </p:cNvSpPr>
          <p:nvPr>
            <p:ph type="dt" sz="half" idx="10"/>
          </p:nvPr>
        </p:nvSpPr>
        <p:spPr>
          <a:xfrm>
            <a:off x="488951" y="4466953"/>
            <a:ext cx="2160000" cy="161583"/>
          </a:xfrm>
        </p:spPr>
        <p:txBody>
          <a:bodyPr/>
          <a:lstStyle>
            <a:lvl1pPr>
              <a:defRPr sz="1051" b="1">
                <a:solidFill>
                  <a:schemeClr val="bg1"/>
                </a:solidFill>
              </a:defRPr>
            </a:lvl1pPr>
          </a:lstStyle>
          <a:p>
            <a:r>
              <a:rPr lang="en-US" noProof="0" dirty="0" smtClean="0"/>
              <a:t>Month Day, Year</a:t>
            </a:r>
            <a:endParaRPr lang="en-GB" noProof="0" dirty="0"/>
          </a:p>
        </p:txBody>
      </p:sp>
      <p:pic>
        <p:nvPicPr>
          <p:cNvPr id="8" name="Picture 7"/>
          <p:cNvPicPr>
            <a:picLocks noChangeAspect="1"/>
          </p:cNvPicPr>
          <p:nvPr userDrawn="1"/>
        </p:nvPicPr>
        <p:blipFill>
          <a:blip r:embed="rId4"/>
          <a:srcRect/>
          <a:stretch>
            <a:fillRect/>
          </a:stretch>
        </p:blipFill>
        <p:spPr>
          <a:xfrm>
            <a:off x="488951" y="785848"/>
            <a:ext cx="2599270" cy="795497"/>
          </a:xfrm>
          <a:prstGeom prst="rect">
            <a:avLst/>
          </a:prstGeom>
        </p:spPr>
      </p:pic>
    </p:spTree>
    <p:extLst>
      <p:ext uri="{BB962C8B-B14F-4D97-AF65-F5344CB8AC3E}">
        <p14:creationId xmlns:p14="http://schemas.microsoft.com/office/powerpoint/2010/main" val="23140447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360000" y="2276476"/>
            <a:ext cx="9418528" cy="427147"/>
          </a:xfrm>
          <a:prstGeom prst="rect">
            <a:avLst/>
          </a:prstGeom>
        </p:spPr>
        <p:txBody>
          <a:bodyPr wrap="square" lIns="0" tIns="0" rIns="0" bIns="0" anchor="t" anchorCtr="0">
            <a:spAutoFit/>
          </a:bodyPr>
          <a:lstStyle>
            <a:lvl1pPr algn="l">
              <a:lnSpc>
                <a:spcPct val="100000"/>
              </a:lnSpc>
              <a:defRPr sz="2800" b="1" i="0">
                <a:solidFill>
                  <a:schemeClr val="bg1"/>
                </a:solidFill>
                <a:latin typeface="Arial" pitchFamily="34" charset="0"/>
                <a:ea typeface="Arial" pitchFamily="34" charset="0"/>
                <a:cs typeface="Arial" pitchFamily="34" charset="0"/>
              </a:defRPr>
            </a:lvl1pPr>
          </a:lstStyle>
          <a:p>
            <a:r>
              <a:rPr lang="en-US" noProof="0" dirty="0"/>
              <a:t>Click to add title</a:t>
            </a:r>
          </a:p>
        </p:txBody>
      </p:sp>
      <p:sp>
        <p:nvSpPr>
          <p:cNvPr id="8" name="Date Placeholder 7">
            <a:extLst>
              <a:ext uri="{FF2B5EF4-FFF2-40B4-BE49-F238E27FC236}">
                <a16:creationId xmlns:a16="http://schemas.microsoft.com/office/drawing/2014/main" id="{D180F278-A846-4992-9ABE-7F4FE05D00A4}"/>
              </a:ext>
            </a:extLst>
          </p:cNvPr>
          <p:cNvSpPr>
            <a:spLocks noGrp="1"/>
          </p:cNvSpPr>
          <p:nvPr>
            <p:ph type="dt" sz="half" idx="10"/>
          </p:nvPr>
        </p:nvSpPr>
        <p:spPr/>
        <p:txBody>
          <a:bodyPr/>
          <a:lstStyle/>
          <a:p>
            <a:fld id="{09464435-DCBB-49AA-89A7-9D63F60B5C99}" type="datetime6">
              <a:rPr lang="en-US" smtClean="0"/>
              <a:t>January 21</a:t>
            </a:fld>
            <a:endParaRPr lang="en-US" dirty="0"/>
          </a:p>
        </p:txBody>
      </p:sp>
      <p:sp>
        <p:nvSpPr>
          <p:cNvPr id="11" name="Footer Placeholder 10">
            <a:extLst>
              <a:ext uri="{FF2B5EF4-FFF2-40B4-BE49-F238E27FC236}">
                <a16:creationId xmlns:a16="http://schemas.microsoft.com/office/drawing/2014/main" id="{E576E75B-2181-4706-9A6F-90429E304DB3}"/>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5D4E73B-C0FD-49E8-81B1-B64D55CE3112}"/>
              </a:ext>
            </a:extLst>
          </p:cNvPr>
          <p:cNvSpPr>
            <a:spLocks noGrp="1"/>
          </p:cNvSpPr>
          <p:nvPr>
            <p:ph type="sldNum" sz="quarter" idx="12"/>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15363027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360000" y="2276476"/>
            <a:ext cx="9418528" cy="427147"/>
          </a:xfrm>
          <a:prstGeom prst="rect">
            <a:avLst/>
          </a:prstGeom>
        </p:spPr>
        <p:txBody>
          <a:bodyPr wrap="square" lIns="0" tIns="0" rIns="0" bIns="0" anchor="t" anchorCtr="0">
            <a:spAutoFit/>
          </a:bodyPr>
          <a:lstStyle>
            <a:lvl1pPr algn="l">
              <a:lnSpc>
                <a:spcPct val="100000"/>
              </a:lnSpc>
              <a:defRPr sz="2800" b="1" i="0">
                <a:solidFill>
                  <a:schemeClr val="bg1"/>
                </a:solidFill>
                <a:latin typeface="Arial" pitchFamily="34" charset="0"/>
                <a:ea typeface="Arial" pitchFamily="34" charset="0"/>
                <a:cs typeface="Arial" pitchFamily="34" charset="0"/>
              </a:defRPr>
            </a:lvl1pPr>
          </a:lstStyle>
          <a:p>
            <a:r>
              <a:rPr lang="en-US" noProof="0" dirty="0"/>
              <a:t>Click to add title</a:t>
            </a:r>
          </a:p>
        </p:txBody>
      </p:sp>
      <p:sp>
        <p:nvSpPr>
          <p:cNvPr id="8" name="Date Placeholder 7">
            <a:extLst>
              <a:ext uri="{FF2B5EF4-FFF2-40B4-BE49-F238E27FC236}">
                <a16:creationId xmlns:a16="http://schemas.microsoft.com/office/drawing/2014/main" id="{D180F278-A846-4992-9ABE-7F4FE05D00A4}"/>
              </a:ext>
            </a:extLst>
          </p:cNvPr>
          <p:cNvSpPr>
            <a:spLocks noGrp="1"/>
          </p:cNvSpPr>
          <p:nvPr>
            <p:ph type="dt" sz="half" idx="10"/>
          </p:nvPr>
        </p:nvSpPr>
        <p:spPr/>
        <p:txBody>
          <a:bodyPr/>
          <a:lstStyle/>
          <a:p>
            <a:fld id="{2812D0BC-28FA-4D70-9C1C-F34404C1C591}" type="datetime6">
              <a:rPr lang="en-US" smtClean="0"/>
              <a:t>January 21</a:t>
            </a:fld>
            <a:endParaRPr lang="en-US" dirty="0"/>
          </a:p>
        </p:txBody>
      </p:sp>
      <p:sp>
        <p:nvSpPr>
          <p:cNvPr id="11" name="Footer Placeholder 10">
            <a:extLst>
              <a:ext uri="{FF2B5EF4-FFF2-40B4-BE49-F238E27FC236}">
                <a16:creationId xmlns:a16="http://schemas.microsoft.com/office/drawing/2014/main" id="{E576E75B-2181-4706-9A6F-90429E304DB3}"/>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5D4E73B-C0FD-49E8-81B1-B64D55CE3112}"/>
              </a:ext>
            </a:extLst>
          </p:cNvPr>
          <p:cNvSpPr>
            <a:spLocks noGrp="1"/>
          </p:cNvSpPr>
          <p:nvPr>
            <p:ph type="sldNum" sz="quarter" idx="12"/>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7185458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Color">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bwMode="gray">
          <a:xfrm>
            <a:off x="359999" y="2276476"/>
            <a:ext cx="9417600" cy="427147"/>
          </a:xfrm>
          <a:prstGeom prst="rect">
            <a:avLst/>
          </a:prstGeom>
        </p:spPr>
        <p:txBody>
          <a:bodyPr wrap="square" lIns="0" tIns="0" rIns="0" bIns="0" anchor="t" anchorCtr="0">
            <a:spAutoFit/>
          </a:bodyPr>
          <a:lstStyle>
            <a:lvl1pPr algn="l">
              <a:lnSpc>
                <a:spcPct val="100000"/>
              </a:lnSpc>
              <a:defRPr sz="2800" b="1" i="0">
                <a:solidFill>
                  <a:schemeClr val="bg1"/>
                </a:solidFill>
                <a:latin typeface="Arial" pitchFamily="34" charset="0"/>
                <a:ea typeface="Arial" pitchFamily="34" charset="0"/>
                <a:cs typeface="Arial" pitchFamily="34" charset="0"/>
              </a:defRPr>
            </a:lvl1pPr>
          </a:lstStyle>
          <a:p>
            <a:r>
              <a:rPr lang="en-US" noProof="0" dirty="0"/>
              <a:t>Click to add title</a:t>
            </a:r>
          </a:p>
        </p:txBody>
      </p:sp>
      <p:sp>
        <p:nvSpPr>
          <p:cNvPr id="14" name="Date Placeholder 13">
            <a:extLst>
              <a:ext uri="{FF2B5EF4-FFF2-40B4-BE49-F238E27FC236}">
                <a16:creationId xmlns:a16="http://schemas.microsoft.com/office/drawing/2014/main" id="{B682C490-B9B5-4455-B2BF-AD96D18C3981}"/>
              </a:ext>
            </a:extLst>
          </p:cNvPr>
          <p:cNvSpPr>
            <a:spLocks noGrp="1"/>
          </p:cNvSpPr>
          <p:nvPr>
            <p:ph type="dt" sz="half" idx="10"/>
          </p:nvPr>
        </p:nvSpPr>
        <p:spPr/>
        <p:txBody>
          <a:bodyPr/>
          <a:lstStyle/>
          <a:p>
            <a:fld id="{0986AAF1-3566-4C0B-840D-2A5A8CFAB737}" type="datetime6">
              <a:rPr lang="en-US" smtClean="0"/>
              <a:t>January 21</a:t>
            </a:fld>
            <a:endParaRPr lang="en-US" dirty="0"/>
          </a:p>
        </p:txBody>
      </p:sp>
      <p:sp>
        <p:nvSpPr>
          <p:cNvPr id="15" name="Footer Placeholder 14">
            <a:extLst>
              <a:ext uri="{FF2B5EF4-FFF2-40B4-BE49-F238E27FC236}">
                <a16:creationId xmlns:a16="http://schemas.microsoft.com/office/drawing/2014/main" id="{1C9491B7-3615-412D-8D97-572252B8B6EF}"/>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97F95EDC-FAA7-49EA-A983-98AEBF17AC1B}"/>
              </a:ext>
            </a:extLst>
          </p:cNvPr>
          <p:cNvSpPr>
            <a:spLocks noGrp="1"/>
          </p:cNvSpPr>
          <p:nvPr>
            <p:ph type="sldNum" sz="quarter" idx="12"/>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9619487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8498A1C-5A11-4382-A0D2-B5D4106483A1}"/>
              </a:ext>
            </a:extLst>
          </p:cNvPr>
          <p:cNvSpPr>
            <a:spLocks noGrp="1"/>
          </p:cNvSpPr>
          <p:nvPr>
            <p:ph type="dt" sz="half" idx="10"/>
          </p:nvPr>
        </p:nvSpPr>
        <p:spPr/>
        <p:txBody>
          <a:bodyPr/>
          <a:lstStyle/>
          <a:p>
            <a:fld id="{86D88D6F-2166-42EA-A8A3-2A6DCD15486C}" type="datetime6">
              <a:rPr lang="en-US" smtClean="0"/>
              <a:t>January 21</a:t>
            </a:fld>
            <a:endParaRPr lang="en-US" dirty="0"/>
          </a:p>
        </p:txBody>
      </p:sp>
      <p:sp>
        <p:nvSpPr>
          <p:cNvPr id="10" name="Footer Placeholder 9">
            <a:extLst>
              <a:ext uri="{FF2B5EF4-FFF2-40B4-BE49-F238E27FC236}">
                <a16:creationId xmlns:a16="http://schemas.microsoft.com/office/drawing/2014/main" id="{96B1CA13-F4B6-4224-9DED-F877A09F35A2}"/>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6A12E85-5CED-47E1-BED7-F6408929A433}"/>
              </a:ext>
            </a:extLst>
          </p:cNvPr>
          <p:cNvSpPr>
            <a:spLocks noGrp="1"/>
          </p:cNvSpPr>
          <p:nvPr>
            <p:ph type="sldNum" sz="quarter" idx="12"/>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23900080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 2 column conten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7A8B16E-1101-544D-852B-6EBFD6ACA0E2}"/>
              </a:ext>
            </a:extLst>
          </p:cNvPr>
          <p:cNvSpPr/>
          <p:nvPr userDrawn="1"/>
        </p:nvSpPr>
        <p:spPr>
          <a:xfrm>
            <a:off x="1413154" y="-485728"/>
            <a:ext cx="3324446" cy="3324446"/>
          </a:xfrm>
          <a:prstGeom prst="ellipse">
            <a:avLst/>
          </a:prstGeom>
          <a:solidFill>
            <a:schemeClr val="tx2">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9" name="Oval 8">
            <a:extLst>
              <a:ext uri="{FF2B5EF4-FFF2-40B4-BE49-F238E27FC236}">
                <a16:creationId xmlns:a16="http://schemas.microsoft.com/office/drawing/2014/main" id="{D633E1D8-25AF-B340-8CA8-F51856A90C34}"/>
              </a:ext>
            </a:extLst>
          </p:cNvPr>
          <p:cNvSpPr/>
          <p:nvPr userDrawn="1"/>
        </p:nvSpPr>
        <p:spPr>
          <a:xfrm>
            <a:off x="4737600" y="2852936"/>
            <a:ext cx="3485503" cy="3485503"/>
          </a:xfrm>
          <a:prstGeom prst="ellipse">
            <a:avLst/>
          </a:prstGeom>
          <a:solidFill>
            <a:schemeClr val="tx2">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2" name="Oval 11">
            <a:extLst>
              <a:ext uri="{FF2B5EF4-FFF2-40B4-BE49-F238E27FC236}">
                <a16:creationId xmlns:a16="http://schemas.microsoft.com/office/drawing/2014/main" id="{F55E1EE1-536A-A349-BC56-7F0AFB8FDB71}"/>
              </a:ext>
            </a:extLst>
          </p:cNvPr>
          <p:cNvSpPr/>
          <p:nvPr userDrawn="1"/>
        </p:nvSpPr>
        <p:spPr>
          <a:xfrm>
            <a:off x="7320136" y="1716596"/>
            <a:ext cx="2751966" cy="2648508"/>
          </a:xfrm>
          <a:prstGeom prst="ellipse">
            <a:avLst/>
          </a:prstGeom>
          <a:solidFill>
            <a:schemeClr val="tx2">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Title 5">
            <a:extLst>
              <a:ext uri="{FF2B5EF4-FFF2-40B4-BE49-F238E27FC236}">
                <a16:creationId xmlns:a16="http://schemas.microsoft.com/office/drawing/2014/main" id="{BF3B3CF7-21A3-4F76-91CA-E22E9E3C181D}"/>
              </a:ext>
            </a:extLst>
          </p:cNvPr>
          <p:cNvSpPr>
            <a:spLocks noGrp="1"/>
          </p:cNvSpPr>
          <p:nvPr>
            <p:ph type="title"/>
          </p:nvPr>
        </p:nvSpPr>
        <p:spPr/>
        <p:txBody>
          <a:bodyPr/>
          <a:lstStyle/>
          <a:p>
            <a:r>
              <a:rPr lang="en-US" dirty="0"/>
              <a:t>Click to edit Master title style</a:t>
            </a:r>
          </a:p>
        </p:txBody>
      </p:sp>
      <p:sp>
        <p:nvSpPr>
          <p:cNvPr id="10" name="Subtitle Placeholder 6"/>
          <p:cNvSpPr>
            <a:spLocks noGrp="1"/>
          </p:cNvSpPr>
          <p:nvPr>
            <p:ph type="body" sz="quarter" idx="24" hasCustomPrompt="1"/>
          </p:nvPr>
        </p:nvSpPr>
        <p:spPr>
          <a:xfrm>
            <a:off x="360000" y="780495"/>
            <a:ext cx="11460549"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US" noProof="0"/>
              <a:t>Click to add subtitle</a:t>
            </a:r>
            <a:endParaRPr lang="en-US" noProof="0" dirty="0"/>
          </a:p>
        </p:txBody>
      </p:sp>
      <p:sp>
        <p:nvSpPr>
          <p:cNvPr id="11" name="Content Placeholder 10">
            <a:extLst>
              <a:ext uri="{FF2B5EF4-FFF2-40B4-BE49-F238E27FC236}">
                <a16:creationId xmlns:a16="http://schemas.microsoft.com/office/drawing/2014/main" id="{00CA1050-4665-4AAD-96A7-3ED6EFBE295F}"/>
              </a:ext>
            </a:extLst>
          </p:cNvPr>
          <p:cNvSpPr>
            <a:spLocks noGrp="1"/>
          </p:cNvSpPr>
          <p:nvPr>
            <p:ph sz="quarter" idx="28" hasCustomPrompt="1"/>
          </p:nvPr>
        </p:nvSpPr>
        <p:spPr>
          <a:xfrm>
            <a:off x="360363" y="1602000"/>
            <a:ext cx="11458800" cy="4572000"/>
          </a:xfrm>
        </p:spPr>
        <p:txBody>
          <a:bodyPr numCol="2" spcCol="288000"/>
          <a:lstStyle>
            <a:lvl1pPr>
              <a:defRPr/>
            </a:lvl1pPr>
            <a:lvl5pPr>
              <a:defRPr/>
            </a:lvl5pPr>
            <a:lvl6pPr>
              <a:buNone/>
              <a:defRPr/>
            </a:lvl6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42777D64-3558-45C8-8553-0BF2B6F1A3FF}"/>
              </a:ext>
            </a:extLst>
          </p:cNvPr>
          <p:cNvSpPr>
            <a:spLocks noGrp="1"/>
          </p:cNvSpPr>
          <p:nvPr>
            <p:ph type="dt" sz="half" idx="29"/>
          </p:nvPr>
        </p:nvSpPr>
        <p:spPr/>
        <p:txBody>
          <a:bodyPr/>
          <a:lstStyle/>
          <a:p>
            <a:fld id="{947D0495-FC02-48E0-9A12-938255E0CBB2}" type="datetime6">
              <a:rPr lang="en-US" smtClean="0"/>
              <a:t>January 21</a:t>
            </a:fld>
            <a:endParaRPr lang="en-US" dirty="0"/>
          </a:p>
        </p:txBody>
      </p:sp>
      <p:sp>
        <p:nvSpPr>
          <p:cNvPr id="14" name="Footer Placeholder 13">
            <a:extLst>
              <a:ext uri="{FF2B5EF4-FFF2-40B4-BE49-F238E27FC236}">
                <a16:creationId xmlns:a16="http://schemas.microsoft.com/office/drawing/2014/main" id="{355CDE0F-4A05-4AA5-A5B9-D42983A37033}"/>
              </a:ext>
            </a:extLst>
          </p:cNvPr>
          <p:cNvSpPr>
            <a:spLocks noGrp="1"/>
          </p:cNvSpPr>
          <p:nvPr>
            <p:ph type="ftr" sz="quarter" idx="30"/>
          </p:nvPr>
        </p:nvSpPr>
        <p:spPr/>
        <p:txBody>
          <a:bodyPr/>
          <a:lstStyle/>
          <a:p>
            <a:endParaRPr lang="en-US" dirty="0"/>
          </a:p>
        </p:txBody>
      </p:sp>
      <p:sp>
        <p:nvSpPr>
          <p:cNvPr id="19" name="Slide Number Placeholder 18">
            <a:extLst>
              <a:ext uri="{FF2B5EF4-FFF2-40B4-BE49-F238E27FC236}">
                <a16:creationId xmlns:a16="http://schemas.microsoft.com/office/drawing/2014/main" id="{53B1FCEE-7A3B-445B-825E-679305651A73}"/>
              </a:ext>
            </a:extLst>
          </p:cNvPr>
          <p:cNvSpPr>
            <a:spLocks noGrp="1"/>
          </p:cNvSpPr>
          <p:nvPr>
            <p:ph type="sldNum" sz="quarter" idx="31"/>
          </p:nvPr>
        </p:nvSpPr>
        <p:spPr/>
        <p:txBody>
          <a:bodyPr/>
          <a:lstStyle/>
          <a:p>
            <a:fld id="{D089549E-07EB-4408-A84D-BFA6268F2AC4}" type="slidenum">
              <a:rPr lang="en-US" smtClean="0"/>
              <a:pPr/>
              <a:t>‹#›</a:t>
            </a:fld>
            <a:endParaRPr lang="en-US" dirty="0"/>
          </a:p>
        </p:txBody>
      </p:sp>
      <p:sp>
        <p:nvSpPr>
          <p:cNvPr id="15" name="Oval 14">
            <a:extLst>
              <a:ext uri="{FF2B5EF4-FFF2-40B4-BE49-F238E27FC236}">
                <a16:creationId xmlns:a16="http://schemas.microsoft.com/office/drawing/2014/main" id="{BBF93B5B-1748-7341-96A3-D1E4AA18A8E6}"/>
              </a:ext>
            </a:extLst>
          </p:cNvPr>
          <p:cNvSpPr/>
          <p:nvPr userDrawn="1"/>
        </p:nvSpPr>
        <p:spPr>
          <a:xfrm>
            <a:off x="9080416" y="3441242"/>
            <a:ext cx="1856420" cy="1856420"/>
          </a:xfrm>
          <a:prstGeom prst="ellipse">
            <a:avLst/>
          </a:prstGeom>
          <a:solidFill>
            <a:schemeClr val="tx2">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167566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animBg="1"/>
    </p:bldLst>
  </p:timing>
  <p:extLst>
    <p:ext uri="{DCECCB84-F9BA-43D5-87BE-67443E8EF086}">
      <p15:sldGuideLst xmlns:p15="http://schemas.microsoft.com/office/powerpoint/2012/main">
        <p15:guide id="1" orient="horz" pos="100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head + 1 column content">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DDE3F3-880B-43B4-8E93-A5E9EA226B7E}"/>
              </a:ext>
            </a:extLst>
          </p:cNvPr>
          <p:cNvSpPr>
            <a:spLocks noGrp="1"/>
          </p:cNvSpPr>
          <p:nvPr>
            <p:ph type="title"/>
          </p:nvPr>
        </p:nvSpPr>
        <p:spPr/>
        <p:txBody>
          <a:bodyPr/>
          <a:lstStyle/>
          <a:p>
            <a:r>
              <a:rPr lang="en-US" dirty="0"/>
              <a:t>Click to edit Master title style</a:t>
            </a:r>
          </a:p>
        </p:txBody>
      </p:sp>
      <p:sp>
        <p:nvSpPr>
          <p:cNvPr id="10" name="Subtitle Placeholder 6"/>
          <p:cNvSpPr>
            <a:spLocks noGrp="1"/>
          </p:cNvSpPr>
          <p:nvPr>
            <p:ph type="body" sz="quarter" idx="24" hasCustomPrompt="1"/>
          </p:nvPr>
        </p:nvSpPr>
        <p:spPr>
          <a:xfrm>
            <a:off x="360000" y="780495"/>
            <a:ext cx="11460549" cy="396000"/>
          </a:xfrm>
          <a:prstGeom prst="rect">
            <a:avLst/>
          </a:prstGeom>
        </p:spPr>
        <p:txBody>
          <a:bodyPr wrap="square" lIns="0" tIns="0" rIns="0" bIns="0">
            <a:normAutofit/>
          </a:bodyPr>
          <a:lstStyle>
            <a:lvl1pPr marL="0" indent="0">
              <a:lnSpc>
                <a:spcPct val="95000"/>
              </a:lnSpc>
              <a:buNone/>
              <a:defRPr sz="2000">
                <a:solidFill>
                  <a:schemeClr val="accent2"/>
                </a:solidFill>
              </a:defRPr>
            </a:lvl1pPr>
          </a:lstStyle>
          <a:p>
            <a:pPr lvl="0"/>
            <a:r>
              <a:rPr lang="en-US" noProof="0"/>
              <a:t>Click to add subtitle</a:t>
            </a:r>
            <a:endParaRPr lang="en-US" noProof="0" dirty="0"/>
          </a:p>
        </p:txBody>
      </p:sp>
      <p:sp>
        <p:nvSpPr>
          <p:cNvPr id="8" name="Content Placeholder 7"/>
          <p:cNvSpPr>
            <a:spLocks noGrp="1"/>
          </p:cNvSpPr>
          <p:nvPr>
            <p:ph sz="quarter" idx="13" hasCustomPrompt="1"/>
          </p:nvPr>
        </p:nvSpPr>
        <p:spPr>
          <a:xfrm>
            <a:off x="360000" y="1602000"/>
            <a:ext cx="11458800" cy="4573587"/>
          </a:xfrm>
          <a:prstGeom prst="rect">
            <a:avLst/>
          </a:prstGeom>
        </p:spPr>
        <p:txBody>
          <a:bodyPr wrap="square" lIns="0" tIns="0" rIns="0" bIns="0" numCol="1" spcCol="288000">
            <a:norm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1000">
                <a:solidFill>
                  <a:srgbClr val="565A5C"/>
                </a:solidFill>
              </a:defRPr>
            </a:lvl1pPr>
            <a:lvl2pPr marL="182160" indent="0">
              <a:buClr>
                <a:srgbClr val="565A5C"/>
              </a:buClr>
              <a:buNone/>
              <a:defRPr sz="1400">
                <a:solidFill>
                  <a:srgbClr val="565A5C"/>
                </a:solidFill>
              </a:defRPr>
            </a:lvl2pPr>
            <a:lvl3pPr marL="367920" indent="0">
              <a:buNone/>
              <a:defRPr sz="1400">
                <a:solidFill>
                  <a:srgbClr val="565A5C"/>
                </a:solidFill>
              </a:defRPr>
            </a:lvl3pPr>
            <a:lvl4pPr marL="551520" indent="0">
              <a:buNone/>
              <a:defRPr sz="1400">
                <a:solidFill>
                  <a:srgbClr val="565A5C"/>
                </a:solidFill>
              </a:defRPr>
            </a:lvl4pPr>
            <a:lvl5pPr marL="735120" indent="0">
              <a:buNone/>
              <a:defRPr sz="1400">
                <a:solidFill>
                  <a:srgbClr val="565A5C"/>
                </a:solidFill>
              </a:defRPr>
            </a:lvl5pPr>
          </a:lstStyle>
          <a:p>
            <a:pPr marL="0" marR="0" lvl="0" indent="0" algn="l" defTabSz="457200" rtl="0" eaLnBrk="1" fontAlgn="auto" latinLnBrk="0" hangingPunct="1">
              <a:lnSpc>
                <a:spcPct val="100000"/>
              </a:lnSpc>
              <a:spcBef>
                <a:spcPts val="1000"/>
              </a:spcBef>
              <a:spcAft>
                <a:spcPct val="0"/>
              </a:spcAft>
              <a:buClr>
                <a:schemeClr val="tx2"/>
              </a:buClr>
              <a:buSzTx/>
              <a:buFont typeface="Arial" pitchFamily="34" charset="0"/>
              <a:buNone/>
              <a:defRPr/>
            </a:pPr>
            <a:r>
              <a:rPr lang="en-US" dirty="0"/>
              <a:t>Click to add text</a:t>
            </a:r>
            <a:endParaRPr lang="en-US" noProof="0" dirty="0"/>
          </a:p>
        </p:txBody>
      </p:sp>
      <p:sp>
        <p:nvSpPr>
          <p:cNvPr id="3" name="Footer Placeholder 2">
            <a:extLst>
              <a:ext uri="{FF2B5EF4-FFF2-40B4-BE49-F238E27FC236}">
                <a16:creationId xmlns:a16="http://schemas.microsoft.com/office/drawing/2014/main" id="{CFCB8533-C0F2-48E3-8C62-3F98E2757E40}"/>
              </a:ext>
            </a:extLst>
          </p:cNvPr>
          <p:cNvSpPr>
            <a:spLocks noGrp="1"/>
          </p:cNvSpPr>
          <p:nvPr>
            <p:ph type="ftr" sz="quarter" idx="26"/>
          </p:nvPr>
        </p:nvSpPr>
        <p:spPr/>
        <p:txBody>
          <a:bodyPr/>
          <a:lstStyle/>
          <a:p>
            <a:endParaRPr lang="en-US" dirty="0"/>
          </a:p>
        </p:txBody>
      </p:sp>
      <p:sp>
        <p:nvSpPr>
          <p:cNvPr id="4" name="Slide Number Placeholder 3">
            <a:extLst>
              <a:ext uri="{FF2B5EF4-FFF2-40B4-BE49-F238E27FC236}">
                <a16:creationId xmlns:a16="http://schemas.microsoft.com/office/drawing/2014/main" id="{4D525BB7-D8F9-426E-97C3-57028CB36029}"/>
              </a:ext>
            </a:extLst>
          </p:cNvPr>
          <p:cNvSpPr>
            <a:spLocks noGrp="1"/>
          </p:cNvSpPr>
          <p:nvPr>
            <p:ph type="sldNum" sz="quarter" idx="27"/>
          </p:nvPr>
        </p:nvSpPr>
        <p:spPr/>
        <p:txBody>
          <a:bodyPr/>
          <a:lstStyle/>
          <a:p>
            <a:fld id="{D089549E-07EB-4408-A84D-BFA6268F2AC4}" type="slidenum">
              <a:rPr lang="en-US" smtClean="0"/>
              <a:pPr/>
              <a:t>‹#›</a:t>
            </a:fld>
            <a:endParaRPr lang="en-US" dirty="0"/>
          </a:p>
        </p:txBody>
      </p:sp>
    </p:spTree>
    <p:extLst>
      <p:ext uri="{BB962C8B-B14F-4D97-AF65-F5344CB8AC3E}">
        <p14:creationId xmlns:p14="http://schemas.microsoft.com/office/powerpoint/2010/main" val="3425193634"/>
      </p:ext>
    </p:extLst>
  </p:cSld>
  <p:clrMapOvr>
    <a:masterClrMapping/>
  </p:clrMapOvr>
  <p:transition/>
  <p:extLst>
    <p:ext uri="{DCECCB84-F9BA-43D5-87BE-67443E8EF086}">
      <p15:sldGuideLst xmlns:p15="http://schemas.microsoft.com/office/powerpoint/2012/main">
        <p15:guide id="1" orient="horz" pos="100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FB843F-67BA-4C12-8D89-3FC8C2714E0D}"/>
              </a:ext>
            </a:extLst>
          </p:cNvPr>
          <p:cNvSpPr/>
          <p:nvPr userDrawn="1"/>
        </p:nvSpPr>
        <p:spPr>
          <a:xfrm>
            <a:off x="-5804" y="6370781"/>
            <a:ext cx="12197804" cy="48960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Date Placeholder 3">
            <a:extLst>
              <a:ext uri="{FF2B5EF4-FFF2-40B4-BE49-F238E27FC236}">
                <a16:creationId xmlns:a16="http://schemas.microsoft.com/office/drawing/2014/main" id="{E3EE872A-A614-4200-A2CF-3633299A5DAB}"/>
              </a:ext>
            </a:extLst>
          </p:cNvPr>
          <p:cNvSpPr>
            <a:spLocks noGrp="1"/>
          </p:cNvSpPr>
          <p:nvPr>
            <p:ph type="dt" sz="half" idx="2"/>
          </p:nvPr>
        </p:nvSpPr>
        <p:spPr>
          <a:xfrm>
            <a:off x="360000" y="6537600"/>
            <a:ext cx="2156400" cy="147600"/>
          </a:xfrm>
          <a:prstGeom prst="rect">
            <a:avLst/>
          </a:prstGeom>
        </p:spPr>
        <p:txBody>
          <a:bodyPr vert="horz" lIns="0" tIns="0" rIns="0" bIns="0" rtlCol="0" anchor="ctr"/>
          <a:lstStyle>
            <a:lvl1pPr algn="l">
              <a:defRPr sz="900">
                <a:solidFill>
                  <a:schemeClr val="tx1"/>
                </a:solidFill>
              </a:defRPr>
            </a:lvl1pPr>
          </a:lstStyle>
          <a:p>
            <a:r>
              <a:rPr lang="da-DK" dirty="0" smtClean="0"/>
              <a:t>13 January 2021</a:t>
            </a:r>
            <a:endParaRPr lang="da-DK" dirty="0"/>
          </a:p>
        </p:txBody>
      </p:sp>
      <p:sp>
        <p:nvSpPr>
          <p:cNvPr id="5" name="Title Placeholder 4">
            <a:extLst>
              <a:ext uri="{FF2B5EF4-FFF2-40B4-BE49-F238E27FC236}">
                <a16:creationId xmlns:a16="http://schemas.microsoft.com/office/drawing/2014/main" id="{779E657A-8F57-4B98-B419-321EE76D6236}"/>
              </a:ext>
            </a:extLst>
          </p:cNvPr>
          <p:cNvSpPr>
            <a:spLocks noGrp="1"/>
          </p:cNvSpPr>
          <p:nvPr>
            <p:ph type="title"/>
          </p:nvPr>
        </p:nvSpPr>
        <p:spPr>
          <a:xfrm>
            <a:off x="360000" y="361561"/>
            <a:ext cx="11460550" cy="396000"/>
          </a:xfrm>
          <a:prstGeom prst="rect">
            <a:avLst/>
          </a:prstGeom>
        </p:spPr>
        <p:txBody>
          <a:bodyPr vert="horz" lIns="0" tIns="0" rIns="0" bIns="0" rtlCol="0" anchor="t" anchorCtr="0">
            <a:normAutofit/>
          </a:bodyPr>
          <a:lstStyle/>
          <a:p>
            <a:r>
              <a:rPr lang="en-US" dirty="0"/>
              <a:t>Click to edit Master title style</a:t>
            </a:r>
          </a:p>
        </p:txBody>
      </p:sp>
      <p:sp>
        <p:nvSpPr>
          <p:cNvPr id="6" name="Text Placeholder 5">
            <a:extLst>
              <a:ext uri="{FF2B5EF4-FFF2-40B4-BE49-F238E27FC236}">
                <a16:creationId xmlns:a16="http://schemas.microsoft.com/office/drawing/2014/main" id="{CB2261D8-A980-4B13-BA16-3FDEC131593F}"/>
              </a:ext>
            </a:extLst>
          </p:cNvPr>
          <p:cNvSpPr>
            <a:spLocks noGrp="1"/>
          </p:cNvSpPr>
          <p:nvPr>
            <p:ph type="body" idx="1"/>
          </p:nvPr>
        </p:nvSpPr>
        <p:spPr>
          <a:xfrm>
            <a:off x="360000" y="1603313"/>
            <a:ext cx="11460392" cy="4572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1200" b="1" dirty="0"/>
              <a:t>Sixth level</a:t>
            </a:r>
          </a:p>
          <a:p>
            <a:pPr lvl="6"/>
            <a:r>
              <a:rPr lang="en-US" sz="1000" b="0" dirty="0"/>
              <a:t>Seventh level</a:t>
            </a:r>
          </a:p>
          <a:p>
            <a:pPr lvl="7"/>
            <a:r>
              <a:rPr lang="en-US" sz="1000" b="0" dirty="0"/>
              <a:t>Eighth level</a:t>
            </a:r>
          </a:p>
          <a:p>
            <a:pPr lvl="8"/>
            <a:r>
              <a:rPr lang="en-US" b="0" dirty="0"/>
              <a:t>Ninth level</a:t>
            </a:r>
            <a:endParaRPr lang="en-US" dirty="0"/>
          </a:p>
        </p:txBody>
      </p:sp>
      <p:sp>
        <p:nvSpPr>
          <p:cNvPr id="7" name="Footer Placeholder 6">
            <a:extLst>
              <a:ext uri="{FF2B5EF4-FFF2-40B4-BE49-F238E27FC236}">
                <a16:creationId xmlns:a16="http://schemas.microsoft.com/office/drawing/2014/main" id="{0D1F4F5D-60EC-420C-9A16-DFB5CB58CA95}"/>
              </a:ext>
            </a:extLst>
          </p:cNvPr>
          <p:cNvSpPr>
            <a:spLocks noGrp="1"/>
          </p:cNvSpPr>
          <p:nvPr>
            <p:ph type="ftr" sz="quarter" idx="3"/>
          </p:nvPr>
        </p:nvSpPr>
        <p:spPr>
          <a:xfrm>
            <a:off x="4737600" y="6537600"/>
            <a:ext cx="2160000" cy="144000"/>
          </a:xfrm>
          <a:prstGeom prst="rect">
            <a:avLst/>
          </a:prstGeom>
        </p:spPr>
        <p:txBody>
          <a:bodyPr vert="horz" lIns="0" tIns="0" rIns="0" bIns="0" rtlCol="0" anchor="ctr"/>
          <a:lstStyle>
            <a:lvl1pPr algn="ctr">
              <a:defRPr sz="900">
                <a:solidFill>
                  <a:schemeClr val="tx1">
                    <a:tint val="75000"/>
                  </a:schemeClr>
                </a:solidFill>
              </a:defRPr>
            </a:lvl1pPr>
          </a:lstStyle>
          <a:p>
            <a:endParaRPr lang="en-US" dirty="0"/>
          </a:p>
        </p:txBody>
      </p:sp>
      <p:sp>
        <p:nvSpPr>
          <p:cNvPr id="8" name="Slide Number Placeholder 7">
            <a:extLst>
              <a:ext uri="{FF2B5EF4-FFF2-40B4-BE49-F238E27FC236}">
                <a16:creationId xmlns:a16="http://schemas.microsoft.com/office/drawing/2014/main" id="{C61DC35C-47D0-470B-9E7C-B82C6DD3B51E}"/>
              </a:ext>
            </a:extLst>
          </p:cNvPr>
          <p:cNvSpPr>
            <a:spLocks noGrp="1"/>
          </p:cNvSpPr>
          <p:nvPr>
            <p:ph type="sldNum" sz="quarter" idx="4"/>
          </p:nvPr>
        </p:nvSpPr>
        <p:spPr>
          <a:xfrm>
            <a:off x="10442400" y="6537600"/>
            <a:ext cx="147600" cy="147600"/>
          </a:xfrm>
          <a:prstGeom prst="rect">
            <a:avLst/>
          </a:prstGeom>
        </p:spPr>
        <p:txBody>
          <a:bodyPr vert="horz" lIns="0" tIns="0" rIns="0" bIns="0" rtlCol="0" anchor="ctr"/>
          <a:lstStyle>
            <a:lvl1pPr algn="r">
              <a:defRPr sz="900">
                <a:solidFill>
                  <a:schemeClr val="tx1">
                    <a:tint val="75000"/>
                  </a:schemeClr>
                </a:solidFill>
              </a:defRPr>
            </a:lvl1pPr>
          </a:lstStyle>
          <a:p>
            <a:fld id="{D089549E-07EB-4408-A84D-BFA6268F2AC4}" type="slidenum">
              <a:rPr lang="en-US" smtClean="0"/>
              <a:pPr/>
              <a:t>‹#›</a:t>
            </a:fld>
            <a:endParaRPr lang="en-US" dirty="0"/>
          </a:p>
        </p:txBody>
      </p:sp>
      <p:pic>
        <p:nvPicPr>
          <p:cNvPr id="10" name="Picture 9"/>
          <p:cNvPicPr>
            <a:picLocks noChangeAspect="1"/>
          </p:cNvPicPr>
          <p:nvPr userDrawn="1"/>
        </p:nvPicPr>
        <p:blipFill>
          <a:blip r:embed="rId32"/>
          <a:srcRect/>
          <a:stretch>
            <a:fillRect/>
          </a:stretch>
        </p:blipFill>
        <p:spPr>
          <a:xfrm>
            <a:off x="10848528" y="6480047"/>
            <a:ext cx="1152128" cy="30395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4004" r:id="rId2"/>
    <p:sldLayoutId id="2147484099" r:id="rId3"/>
    <p:sldLayoutId id="2147484005" r:id="rId4"/>
    <p:sldLayoutId id="2147484098" r:id="rId5"/>
    <p:sldLayoutId id="2147484062" r:id="rId6"/>
    <p:sldLayoutId id="2147484056" r:id="rId7"/>
    <p:sldLayoutId id="2147484063" r:id="rId8"/>
    <p:sldLayoutId id="2147484065" r:id="rId9"/>
    <p:sldLayoutId id="2147484064" r:id="rId10"/>
    <p:sldLayoutId id="2147484066" r:id="rId11"/>
    <p:sldLayoutId id="2147484070" r:id="rId12"/>
    <p:sldLayoutId id="2147484072" r:id="rId13"/>
    <p:sldLayoutId id="2147484073" r:id="rId14"/>
    <p:sldLayoutId id="2147484071" r:id="rId15"/>
    <p:sldLayoutId id="2147484074" r:id="rId16"/>
    <p:sldLayoutId id="2147484069" r:id="rId17"/>
    <p:sldLayoutId id="2147484068" r:id="rId18"/>
    <p:sldLayoutId id="2147484082" r:id="rId19"/>
    <p:sldLayoutId id="2147484067" r:id="rId20"/>
    <p:sldLayoutId id="2147484075" r:id="rId21"/>
    <p:sldLayoutId id="2147484076" r:id="rId22"/>
    <p:sldLayoutId id="2147484077" r:id="rId23"/>
    <p:sldLayoutId id="2147484078" r:id="rId24"/>
    <p:sldLayoutId id="2147484079" r:id="rId25"/>
    <p:sldLayoutId id="2147484080" r:id="rId26"/>
    <p:sldLayoutId id="2147484081" r:id="rId27"/>
    <p:sldLayoutId id="2147484083" r:id="rId28"/>
    <p:sldLayoutId id="2147484100" r:id="rId29"/>
    <p:sldLayoutId id="2147484101" r:id="rId30"/>
  </p:sldLayoutIdLst>
  <p:transition/>
  <p:timing>
    <p:tnLst>
      <p:par>
        <p:cTn id="1" dur="indefinite" restart="never" nodeType="tmRoot"/>
      </p:par>
    </p:tnLst>
  </p:timing>
  <p:hf hdr="0"/>
  <p:txStyles>
    <p:title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b="1" kern="1200">
          <a:solidFill>
            <a:schemeClr val="tx2"/>
          </a:solidFill>
          <a:latin typeface="+mj-lt"/>
          <a:ea typeface="+mj-ea"/>
          <a:cs typeface="Arial" pitchFamily="34" charset="0"/>
        </a:defRPr>
      </a:lvl1pPr>
    </p:titleStyle>
    <p:bodyStyle>
      <a:lvl1pPr marL="0" marR="0" indent="0" algn="l" defTabSz="457200" rtl="0" eaLnBrk="1" fontAlgn="auto" latinLnBrk="0" hangingPunct="1">
        <a:lnSpc>
          <a:spcPct val="100000"/>
        </a:lnSpc>
        <a:spcBef>
          <a:spcPts val="1000"/>
        </a:spcBef>
        <a:spcAft>
          <a:spcPct val="0"/>
        </a:spcAft>
        <a:buClr>
          <a:schemeClr val="tx2"/>
        </a:buClr>
        <a:buSzTx/>
        <a:buFontTx/>
        <a:buNone/>
        <a:defRPr sz="1000" kern="1200">
          <a:solidFill>
            <a:schemeClr val="tx1"/>
          </a:solidFill>
          <a:latin typeface="+mn-lt"/>
          <a:ea typeface="+mn-ea"/>
          <a:cs typeface="Arial" pitchFamily="34" charset="0"/>
        </a:defRPr>
      </a:lvl1pPr>
      <a:lvl2pPr marL="182160" indent="0" algn="l" defTabSz="457200" rtl="0" eaLnBrk="1" latinLnBrk="0" hangingPunct="1">
        <a:spcBef>
          <a:spcPts val="600"/>
        </a:spcBef>
        <a:buClr>
          <a:srgbClr val="565A5C"/>
        </a:buClr>
        <a:buFontTx/>
        <a:buNone/>
        <a:defRPr sz="1000" kern="1200">
          <a:solidFill>
            <a:schemeClr val="tx1"/>
          </a:solidFill>
          <a:latin typeface="+mn-lt"/>
          <a:ea typeface="+mn-ea"/>
          <a:cs typeface="Arial" pitchFamily="34" charset="0"/>
        </a:defRPr>
      </a:lvl2pPr>
      <a:lvl3pPr marL="367920" indent="0" algn="l" defTabSz="457200" rtl="0" eaLnBrk="1" latinLnBrk="0" hangingPunct="1">
        <a:spcBef>
          <a:spcPts val="400"/>
        </a:spcBef>
        <a:buClr>
          <a:schemeClr val="tx1"/>
        </a:buClr>
        <a:buFontTx/>
        <a:buNone/>
        <a:defRPr sz="1000" kern="1200">
          <a:solidFill>
            <a:schemeClr val="tx1"/>
          </a:solidFill>
          <a:latin typeface="+mn-lt"/>
          <a:ea typeface="+mn-ea"/>
          <a:cs typeface="Arial" pitchFamily="34" charset="0"/>
        </a:defRPr>
      </a:lvl3pPr>
      <a:lvl4pPr marL="551520" indent="0" algn="l" defTabSz="457200" rtl="0" eaLnBrk="1" latinLnBrk="0" hangingPunct="1">
        <a:spcBef>
          <a:spcPts val="300"/>
        </a:spcBef>
        <a:buClr>
          <a:schemeClr val="tx1"/>
        </a:buClr>
        <a:buFontTx/>
        <a:buNone/>
        <a:defRPr sz="1000" kern="1200">
          <a:solidFill>
            <a:schemeClr val="tx1"/>
          </a:solidFill>
          <a:latin typeface="+mn-lt"/>
          <a:ea typeface="+mn-ea"/>
          <a:cs typeface="Arial" pitchFamily="34" charset="0"/>
        </a:defRPr>
      </a:lvl4pPr>
      <a:lvl5pPr marL="735120" indent="0" algn="l" defTabSz="457200" rtl="0" eaLnBrk="1" latinLnBrk="0" hangingPunct="1">
        <a:spcBef>
          <a:spcPts val="300"/>
        </a:spcBef>
        <a:buClr>
          <a:schemeClr val="tx1"/>
        </a:buClr>
        <a:buFontTx/>
        <a:buNone/>
        <a:defRPr sz="1000" kern="1200">
          <a:solidFill>
            <a:schemeClr val="tx1"/>
          </a:solidFill>
          <a:latin typeface="+mn-lt"/>
          <a:ea typeface="+mn-ea"/>
          <a:cs typeface="Arial" pitchFamily="34" charset="0"/>
        </a:defRPr>
      </a:lvl5pPr>
      <a:lvl6pPr marL="0" indent="0" algn="l" defTabSz="457200" rtl="0" eaLnBrk="1" latinLnBrk="0" hangingPunct="1">
        <a:spcBef>
          <a:spcPts val="1000"/>
        </a:spcBef>
        <a:buFont typeface="Arial" panose="020B0604020202020204" pitchFamily="34" charset="0"/>
        <a:buChar char="​"/>
        <a:defRPr sz="1200" b="1" kern="1200">
          <a:solidFill>
            <a:schemeClr val="tx1"/>
          </a:solidFill>
          <a:latin typeface="+mn-lt"/>
          <a:ea typeface="+mn-ea"/>
          <a:cs typeface="+mn-cs"/>
        </a:defRPr>
      </a:lvl6pPr>
      <a:lvl7pPr marL="180975" indent="-180975" algn="l" defTabSz="457200" rtl="0" eaLnBrk="1" latinLnBrk="0" hangingPunct="1">
        <a:spcBef>
          <a:spcPts val="1000"/>
        </a:spcBef>
        <a:buFont typeface="+mj-lt"/>
        <a:buAutoNum type="arabicPeriod"/>
        <a:defRPr sz="1000" b="0" kern="1200">
          <a:solidFill>
            <a:schemeClr val="tx1"/>
          </a:solidFill>
          <a:latin typeface="+mn-lt"/>
          <a:ea typeface="+mn-ea"/>
          <a:cs typeface="+mn-cs"/>
        </a:defRPr>
      </a:lvl7pPr>
      <a:lvl8pPr marL="180975" indent="-180975" algn="l" defTabSz="457200" rtl="0" eaLnBrk="1" latinLnBrk="0" hangingPunct="1">
        <a:spcBef>
          <a:spcPts val="1000"/>
        </a:spcBef>
        <a:buFont typeface="+mj-lt"/>
        <a:buAutoNum type="alphaLcParenR"/>
        <a:defRPr sz="2000" kern="1200">
          <a:solidFill>
            <a:schemeClr val="tx1"/>
          </a:solidFill>
          <a:latin typeface="+mn-lt"/>
          <a:ea typeface="+mn-ea"/>
          <a:cs typeface="+mn-cs"/>
        </a:defRPr>
      </a:lvl8pPr>
      <a:lvl9pPr marL="0" indent="0" algn="l" defTabSz="457200" rtl="0" eaLnBrk="1" latinLnBrk="0" hangingPunct="1">
        <a:spcBef>
          <a:spcPts val="1000"/>
        </a:spcBef>
        <a:buFont typeface="Arial" panose="020B0604020202020204" pitchFamily="34" charset="0"/>
        <a:buChar char="​"/>
        <a:tabLst/>
        <a:defRPr sz="6600" b="1" kern="1200" cap="all"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www.ecfr.gov/cgi-bin/text-idx?rgn=div5;node=13%3A1.0.1.1.17#se13.1.121_1201"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378" y="1988840"/>
            <a:ext cx="8948831" cy="1615827"/>
          </a:xfrm>
        </p:spPr>
        <p:txBody>
          <a:bodyPr/>
          <a:lstStyle/>
          <a:p>
            <a:pPr>
              <a:lnSpc>
                <a:spcPts val="4200"/>
              </a:lnSpc>
            </a:pPr>
            <a:r>
              <a:rPr lang="en-US" sz="4000" dirty="0"/>
              <a:t>2021 PPP Developments: </a:t>
            </a:r>
            <a:r>
              <a:rPr lang="en-US" sz="4000" dirty="0" smtClean="0"/>
              <a:t/>
            </a:r>
            <a:br>
              <a:rPr lang="en-US" sz="4000" dirty="0" smtClean="0"/>
            </a:br>
            <a:r>
              <a:rPr lang="en-US" sz="4000" dirty="0" smtClean="0"/>
              <a:t>Town </a:t>
            </a:r>
            <a:r>
              <a:rPr lang="en-US" sz="4000" dirty="0"/>
              <a:t>Hall Briefing</a:t>
            </a:r>
            <a:r>
              <a:rPr lang="en-US" sz="4000" spc="-20" dirty="0">
                <a:solidFill>
                  <a:srgbClr val="FFFFFF"/>
                </a:solidFill>
                <a:latin typeface="Arial Narrow" panose="020B0606020202030204" pitchFamily="34" charset="0"/>
              </a:rPr>
              <a:t/>
            </a:r>
            <a:br>
              <a:rPr lang="en-US" sz="4000" spc="-20" dirty="0">
                <a:solidFill>
                  <a:srgbClr val="FFFFFF"/>
                </a:solidFill>
                <a:latin typeface="Arial Narrow" panose="020B0606020202030204" pitchFamily="34" charset="0"/>
              </a:rPr>
            </a:br>
            <a:endParaRPr lang="en-US" sz="2400" spc="-20" dirty="0">
              <a:solidFill>
                <a:srgbClr val="FFFFFF"/>
              </a:solidFill>
              <a:latin typeface="Arial Narrow" panose="020B0606020202030204" pitchFamily="34" charset="0"/>
            </a:endParaRPr>
          </a:p>
        </p:txBody>
      </p:sp>
      <p:sp>
        <p:nvSpPr>
          <p:cNvPr id="3" name="Date Placeholder 2"/>
          <p:cNvSpPr>
            <a:spLocks noGrp="1"/>
          </p:cNvSpPr>
          <p:nvPr>
            <p:ph type="dt" sz="half" idx="10"/>
          </p:nvPr>
        </p:nvSpPr>
        <p:spPr>
          <a:xfrm>
            <a:off x="311697" y="3855722"/>
            <a:ext cx="7628790" cy="2259072"/>
          </a:xfrm>
        </p:spPr>
        <p:txBody>
          <a:bodyPr numCol="1"/>
          <a:lstStyle/>
          <a:p>
            <a:pPr defTabSz="457189"/>
            <a:r>
              <a:rPr lang="en-US" sz="1600" b="0" dirty="0">
                <a:solidFill>
                  <a:srgbClr val="FFFFFF"/>
                </a:solidFill>
                <a:latin typeface="Arial Narrow" panose="020B0606020202030204" pitchFamily="34" charset="0"/>
              </a:rPr>
              <a:t>Panelists</a:t>
            </a:r>
          </a:p>
          <a:p>
            <a:pPr defTabSz="457189"/>
            <a:r>
              <a:rPr lang="en-US" sz="1600" b="0" dirty="0">
                <a:solidFill>
                  <a:srgbClr val="FFFFFF"/>
                </a:solidFill>
                <a:latin typeface="Arial Narrow" panose="020B0606020202030204" pitchFamily="34" charset="0"/>
              </a:rPr>
              <a:t>•	Adrian Stewart | Global Venture Technology Group, Meatpacking NY</a:t>
            </a:r>
          </a:p>
          <a:p>
            <a:pPr defTabSz="457189"/>
            <a:r>
              <a:rPr lang="en-US" sz="1600" b="0" dirty="0">
                <a:solidFill>
                  <a:srgbClr val="FFFFFF"/>
                </a:solidFill>
                <a:latin typeface="Arial Narrow" panose="020B0606020202030204" pitchFamily="34" charset="0"/>
              </a:rPr>
              <a:t>•	Gary Goldberg | Public Policy Group, Washington, DC</a:t>
            </a:r>
          </a:p>
          <a:p>
            <a:pPr defTabSz="457189"/>
            <a:r>
              <a:rPr lang="en-US" sz="1600" b="0" dirty="0">
                <a:solidFill>
                  <a:srgbClr val="FFFFFF"/>
                </a:solidFill>
                <a:latin typeface="Arial Narrow" panose="020B0606020202030204" pitchFamily="34" charset="0"/>
              </a:rPr>
              <a:t>•	Rachel Cannon | White Collar and Government Investigations, Chicago</a:t>
            </a:r>
          </a:p>
          <a:p>
            <a:pPr defTabSz="457189"/>
            <a:r>
              <a:rPr lang="en-US" sz="1600" b="0" dirty="0">
                <a:solidFill>
                  <a:srgbClr val="FFFFFF"/>
                </a:solidFill>
                <a:latin typeface="Arial Narrow" panose="020B0606020202030204" pitchFamily="34" charset="0"/>
              </a:rPr>
              <a:t>•	Elke Rehbock | Corporate Group, Chicago</a:t>
            </a:r>
          </a:p>
          <a:p>
            <a:pPr defTabSz="457189"/>
            <a:r>
              <a:rPr lang="en-US" sz="1600" b="0" dirty="0">
                <a:solidFill>
                  <a:srgbClr val="FFFFFF"/>
                </a:solidFill>
                <a:latin typeface="Arial Narrow" panose="020B0606020202030204" pitchFamily="34" charset="0"/>
              </a:rPr>
              <a:t>•	Ashley Bell | Public Policy Group and Former White House Policy Advisor and </a:t>
            </a:r>
          </a:p>
          <a:p>
            <a:pPr defTabSz="457189"/>
            <a:r>
              <a:rPr lang="en-US" sz="1600" b="0" dirty="0">
                <a:solidFill>
                  <a:srgbClr val="FFFFFF"/>
                </a:solidFill>
                <a:latin typeface="Arial Narrow" panose="020B0606020202030204" pitchFamily="34" charset="0"/>
              </a:rPr>
              <a:t>                     SBA Regional Administrator, Atlanta</a:t>
            </a:r>
          </a:p>
          <a:p>
            <a:pPr defTabSz="457189"/>
            <a:r>
              <a:rPr lang="en-US" sz="1600" b="0" dirty="0">
                <a:solidFill>
                  <a:srgbClr val="FFFFFF"/>
                </a:solidFill>
                <a:latin typeface="Arial Narrow" panose="020B0606020202030204" pitchFamily="34" charset="0"/>
              </a:rPr>
              <a:t> Moderator:</a:t>
            </a:r>
          </a:p>
          <a:p>
            <a:pPr defTabSz="457189"/>
            <a:r>
              <a:rPr lang="en-US" sz="1600" b="0" dirty="0">
                <a:solidFill>
                  <a:srgbClr val="FFFFFF"/>
                </a:solidFill>
                <a:latin typeface="Arial Narrow" panose="020B0606020202030204" pitchFamily="34" charset="0"/>
              </a:rPr>
              <a:t>•	John L. Cleary | Global Venture Technology Group, Meatpacking NY</a:t>
            </a:r>
          </a:p>
          <a:p>
            <a:pPr marL="285750" indent="-285750" defTabSz="457189">
              <a:buFont typeface="Arial" panose="020B0604020202020204" pitchFamily="34" charset="0"/>
              <a:buChar char="•"/>
            </a:pPr>
            <a:endParaRPr lang="en-US" sz="1600" b="0" dirty="0">
              <a:solidFill>
                <a:srgbClr val="FFFFFF"/>
              </a:solidFill>
              <a:latin typeface="Arial Narrow" panose="020B0606020202030204" pitchFamily="34" charset="0"/>
            </a:endParaRPr>
          </a:p>
          <a:p>
            <a:pPr defTabSz="457189"/>
            <a:endParaRPr lang="en-US" sz="2000" dirty="0">
              <a:solidFill>
                <a:srgbClr val="FFFFFF"/>
              </a:solidFill>
              <a:latin typeface="Arial Narrow" panose="020B0606020202030204" pitchFamily="34" charset="0"/>
            </a:endParaRPr>
          </a:p>
          <a:p>
            <a:pPr defTabSz="457189"/>
            <a:endParaRPr lang="en-US" sz="1400" dirty="0">
              <a:solidFill>
                <a:srgbClr val="FFFFFF"/>
              </a:solidFill>
              <a:latin typeface="Arial Narrow" panose="020B0606020202030204" pitchFamily="34" charset="0"/>
              <a:ea typeface="SimSun"/>
            </a:endParaRPr>
          </a:p>
        </p:txBody>
      </p:sp>
      <p:sp>
        <p:nvSpPr>
          <p:cNvPr id="4" name="Slide Number Placeholder 3"/>
          <p:cNvSpPr>
            <a:spLocks noGrp="1"/>
          </p:cNvSpPr>
          <p:nvPr>
            <p:ph type="sldNum" sz="quarter" idx="13"/>
          </p:nvPr>
        </p:nvSpPr>
        <p:spPr/>
        <p:txBody>
          <a:bodyPr/>
          <a:lstStyle/>
          <a:p>
            <a:pPr defTabSz="457189"/>
            <a:fld id="{D34DACC3-9742-4940-92E6-4CAB853A3218}" type="slidenum">
              <a:rPr lang="en-GB">
                <a:solidFill>
                  <a:srgbClr val="FFFFFF"/>
                </a:solidFill>
                <a:latin typeface="Arial"/>
                <a:ea typeface="SimSun"/>
              </a:rPr>
              <a:pPr defTabSz="457189"/>
              <a:t>1</a:t>
            </a:fld>
            <a:endParaRPr lang="en-GB" dirty="0">
              <a:solidFill>
                <a:srgbClr val="FFFFFF"/>
              </a:solidFill>
              <a:latin typeface="Arial"/>
              <a:ea typeface="SimSun"/>
            </a:endParaRPr>
          </a:p>
        </p:txBody>
      </p:sp>
      <p:sp>
        <p:nvSpPr>
          <p:cNvPr id="7" name="TextBox 6"/>
          <p:cNvSpPr txBox="1"/>
          <p:nvPr/>
        </p:nvSpPr>
        <p:spPr>
          <a:xfrm>
            <a:off x="311697" y="6365849"/>
            <a:ext cx="2896275" cy="307777"/>
          </a:xfrm>
          <a:prstGeom prst="rect">
            <a:avLst/>
          </a:prstGeom>
          <a:noFill/>
        </p:spPr>
        <p:txBody>
          <a:bodyPr wrap="square" rtlCol="0">
            <a:spAutoFit/>
          </a:bodyPr>
          <a:lstStyle/>
          <a:p>
            <a:pPr defTabSz="457189"/>
            <a:r>
              <a:rPr lang="en-US" sz="1400" i="1" dirty="0">
                <a:solidFill>
                  <a:srgbClr val="FFFFFF"/>
                </a:solidFill>
                <a:latin typeface="Arial Narrow" panose="020B0606020202030204" pitchFamily="34" charset="0"/>
                <a:ea typeface="SimSun"/>
                <a:cs typeface="Arial"/>
              </a:rPr>
              <a:t> </a:t>
            </a:r>
            <a:r>
              <a:rPr lang="en-US" sz="1400" i="1" dirty="0" smtClean="0">
                <a:solidFill>
                  <a:srgbClr val="FFFFFF"/>
                </a:solidFill>
                <a:latin typeface="Arial Narrow" panose="020B0606020202030204" pitchFamily="34" charset="0"/>
                <a:ea typeface="SimSun"/>
                <a:cs typeface="Arial"/>
              </a:rPr>
              <a:t>28 January 2021</a:t>
            </a:r>
            <a:endParaRPr lang="en-US" sz="1400" i="1" dirty="0">
              <a:solidFill>
                <a:srgbClr val="FFFFFF"/>
              </a:solidFill>
              <a:latin typeface="Arial Narrow" panose="020B0606020202030204" pitchFamily="34" charset="0"/>
              <a:ea typeface="SimSun"/>
              <a:cs typeface="Arial"/>
            </a:endParaRPr>
          </a:p>
        </p:txBody>
      </p:sp>
    </p:spTree>
    <p:extLst>
      <p:ext uri="{BB962C8B-B14F-4D97-AF65-F5344CB8AC3E}">
        <p14:creationId xmlns:p14="http://schemas.microsoft.com/office/powerpoint/2010/main" val="2621576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smtClean="0">
                <a:solidFill>
                  <a:srgbClr val="6E2D91"/>
                </a:solidFill>
              </a:rPr>
              <a:t>PPP</a:t>
            </a:r>
            <a:r>
              <a:rPr lang="en-US" sz="2700" dirty="0">
                <a:solidFill>
                  <a:srgbClr val="6E2D91"/>
                </a:solidFill>
              </a:rPr>
              <a:t>:  What does payroll cost NOT include?</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10</a:t>
            </a:fld>
            <a:endParaRPr lang="en-US" dirty="0"/>
          </a:p>
        </p:txBody>
      </p:sp>
      <p:sp>
        <p:nvSpPr>
          <p:cNvPr id="6" name="TextBox 5"/>
          <p:cNvSpPr txBox="1"/>
          <p:nvPr/>
        </p:nvSpPr>
        <p:spPr>
          <a:xfrm>
            <a:off x="360000" y="1196752"/>
            <a:ext cx="10848568" cy="2759730"/>
          </a:xfrm>
          <a:prstGeom prst="rect">
            <a:avLst/>
          </a:prstGeom>
          <a:noFill/>
        </p:spPr>
        <p:txBody>
          <a:bodyPr wrap="square" rtlCol="0">
            <a:spAutoFit/>
          </a:bodyPr>
          <a:lstStyle/>
          <a:p>
            <a:pPr marL="182880" lvl="0" indent="-182880" defTabSz="457200">
              <a:spcBef>
                <a:spcPts val="1000"/>
              </a:spcBef>
              <a:buClr>
                <a:srgbClr val="6E2D91"/>
              </a:buClr>
              <a:buFont typeface="Arial"/>
              <a:buChar char="•"/>
            </a:pPr>
            <a:r>
              <a:rPr lang="en-US" sz="2000" dirty="0">
                <a:solidFill>
                  <a:srgbClr val="565A5C"/>
                </a:solidFill>
                <a:cs typeface="Arial" pitchFamily="34" charset="0"/>
              </a:rPr>
              <a:t>Compensation of employees located outside the U.S.</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Compensation of an individual employee in excess of an annual salary</a:t>
            </a:r>
            <a:br>
              <a:rPr lang="en-US" sz="2000" dirty="0">
                <a:solidFill>
                  <a:srgbClr val="565A5C"/>
                </a:solidFill>
                <a:cs typeface="Arial" pitchFamily="34" charset="0"/>
              </a:rPr>
            </a:br>
            <a:r>
              <a:rPr lang="en-US" sz="2000" dirty="0">
                <a:solidFill>
                  <a:srgbClr val="565A5C"/>
                </a:solidFill>
                <a:cs typeface="Arial" pitchFamily="34" charset="0"/>
              </a:rPr>
              <a:t>of $100,000; pro rated as necessary</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Federal employment taxes imposed or withheld</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Qualified sick and family leave wages for which you get credit under the Families First Coronavirus Response Act</a:t>
            </a:r>
          </a:p>
          <a:p>
            <a:pPr lvl="0" defTabSz="457200">
              <a:spcBef>
                <a:spcPts val="1000"/>
              </a:spcBef>
              <a:buClr>
                <a:srgbClr val="6E2D91"/>
              </a:buClr>
            </a:pPr>
            <a:endParaRPr lang="en-US" sz="2000" dirty="0">
              <a:solidFill>
                <a:srgbClr val="565A5C"/>
              </a:solidFill>
              <a:cs typeface="Arial" pitchFamily="34" charset="0"/>
            </a:endParaRPr>
          </a:p>
        </p:txBody>
      </p:sp>
      <p:sp>
        <p:nvSpPr>
          <p:cNvPr id="8" name="Oval 7">
            <a:extLst>
              <a:ext uri="{FF2B5EF4-FFF2-40B4-BE49-F238E27FC236}">
                <a16:creationId xmlns:a16="http://schemas.microsoft.com/office/drawing/2014/main" id="{9E38F75A-3812-E446-9648-0282D18E00F0}"/>
              </a:ext>
            </a:extLst>
          </p:cNvPr>
          <p:cNvSpPr/>
          <p:nvPr/>
        </p:nvSpPr>
        <p:spPr>
          <a:xfrm rot="16200000">
            <a:off x="7351351" y="3397785"/>
            <a:ext cx="2219245" cy="2281675"/>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bg2"/>
              </a:solidFill>
            </a:endParaRPr>
          </a:p>
        </p:txBody>
      </p:sp>
      <p:sp>
        <p:nvSpPr>
          <p:cNvPr id="10" name="Rectangle 9"/>
          <p:cNvSpPr/>
          <p:nvPr/>
        </p:nvSpPr>
        <p:spPr>
          <a:xfrm>
            <a:off x="7239760" y="3880778"/>
            <a:ext cx="2442429" cy="1323439"/>
          </a:xfrm>
          <a:prstGeom prst="rect">
            <a:avLst/>
          </a:prstGeom>
        </p:spPr>
        <p:txBody>
          <a:bodyPr wrap="square">
            <a:spAutoFit/>
          </a:bodyPr>
          <a:lstStyle/>
          <a:p>
            <a:pPr algn="ctr"/>
            <a:r>
              <a:rPr lang="en-US" sz="2000" dirty="0" smtClean="0">
                <a:solidFill>
                  <a:schemeClr val="bg1"/>
                </a:solidFill>
              </a:rPr>
              <a:t>It </a:t>
            </a:r>
            <a:r>
              <a:rPr lang="en-US" sz="2000" b="1" dirty="0" smtClean="0">
                <a:solidFill>
                  <a:schemeClr val="bg1"/>
                </a:solidFill>
              </a:rPr>
              <a:t>does not</a:t>
            </a:r>
            <a:br>
              <a:rPr lang="en-US" sz="2000" b="1" dirty="0" smtClean="0">
                <a:solidFill>
                  <a:schemeClr val="bg1"/>
                </a:solidFill>
              </a:rPr>
            </a:br>
            <a:r>
              <a:rPr lang="en-US" sz="2000" dirty="0" smtClean="0">
                <a:solidFill>
                  <a:schemeClr val="bg1"/>
                </a:solidFill>
              </a:rPr>
              <a:t>include independent contractors</a:t>
            </a:r>
            <a:endParaRPr lang="en-US" sz="2000" dirty="0">
              <a:solidFill>
                <a:schemeClr val="bg1"/>
              </a:solidFill>
            </a:endParaRPr>
          </a:p>
        </p:txBody>
      </p:sp>
    </p:spTree>
    <p:extLst>
      <p:ext uri="{BB962C8B-B14F-4D97-AF65-F5344CB8AC3E}">
        <p14:creationId xmlns:p14="http://schemas.microsoft.com/office/powerpoint/2010/main" val="4011488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smtClean="0">
                <a:solidFill>
                  <a:srgbClr val="6E2D91"/>
                </a:solidFill>
              </a:rPr>
              <a:t>PPP</a:t>
            </a:r>
            <a:r>
              <a:rPr lang="en-US" sz="2700" dirty="0">
                <a:solidFill>
                  <a:srgbClr val="6E2D91"/>
                </a:solidFill>
              </a:rPr>
              <a:t>: Sole proprietors &amp; independent contractors</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11</a:t>
            </a:fld>
            <a:endParaRPr lang="en-US" dirty="0"/>
          </a:p>
        </p:txBody>
      </p:sp>
      <p:grpSp>
        <p:nvGrpSpPr>
          <p:cNvPr id="11" name="Group 10"/>
          <p:cNvGrpSpPr/>
          <p:nvPr/>
        </p:nvGrpSpPr>
        <p:grpSpPr>
          <a:xfrm>
            <a:off x="770797" y="1137465"/>
            <a:ext cx="2003074" cy="2003075"/>
            <a:chOff x="219974" y="3183897"/>
            <a:chExt cx="2003074" cy="2003075"/>
          </a:xfrm>
        </p:grpSpPr>
        <p:sp>
          <p:nvSpPr>
            <p:cNvPr id="12" name="Oval 11">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13" name="Rectangle 12">
              <a:extLst>
                <a:ext uri="{FF2B5EF4-FFF2-40B4-BE49-F238E27FC236}">
                  <a16:creationId xmlns:a16="http://schemas.microsoft.com/office/drawing/2014/main" id="{DBFCA361-7F8D-AB44-B792-12FE4A3AB0E5}"/>
                </a:ext>
              </a:extLst>
            </p:cNvPr>
            <p:cNvSpPr/>
            <p:nvPr/>
          </p:nvSpPr>
          <p:spPr>
            <a:xfrm>
              <a:off x="543215" y="4000768"/>
              <a:ext cx="1356592" cy="369332"/>
            </a:xfrm>
            <a:prstGeom prst="rect">
              <a:avLst/>
            </a:prstGeom>
            <a:ln>
              <a:solidFill>
                <a:schemeClr val="bg1"/>
              </a:solidFill>
            </a:ln>
          </p:spPr>
          <p:txBody>
            <a:bodyPr wrap="square">
              <a:spAutoFit/>
            </a:bodyPr>
            <a:lstStyle/>
            <a:p>
              <a:pPr algn="ctr">
                <a:spcAft>
                  <a:spcPts val="375"/>
                </a:spcAft>
              </a:pPr>
              <a:r>
                <a:rPr lang="en-US" dirty="0"/>
                <a:t>W</a:t>
              </a:r>
              <a:r>
                <a:rPr lang="en-US" dirty="0" smtClean="0"/>
                <a:t>age</a:t>
              </a:r>
              <a:endParaRPr lang="en-US" dirty="0">
                <a:latin typeface="Arial"/>
                <a:ea typeface="SimSun"/>
                <a:cs typeface="Arial"/>
              </a:endParaRPr>
            </a:p>
          </p:txBody>
        </p:sp>
      </p:grpSp>
      <p:grpSp>
        <p:nvGrpSpPr>
          <p:cNvPr id="14" name="Group 13"/>
          <p:cNvGrpSpPr/>
          <p:nvPr/>
        </p:nvGrpSpPr>
        <p:grpSpPr>
          <a:xfrm>
            <a:off x="941158" y="3308066"/>
            <a:ext cx="2003074" cy="2003075"/>
            <a:chOff x="219974" y="3183897"/>
            <a:chExt cx="2003074" cy="2003075"/>
          </a:xfrm>
        </p:grpSpPr>
        <p:sp>
          <p:nvSpPr>
            <p:cNvPr id="15" name="Oval 14">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16" name="Rectangle 15">
              <a:extLst>
                <a:ext uri="{FF2B5EF4-FFF2-40B4-BE49-F238E27FC236}">
                  <a16:creationId xmlns:a16="http://schemas.microsoft.com/office/drawing/2014/main" id="{DBFCA361-7F8D-AB44-B792-12FE4A3AB0E5}"/>
                </a:ext>
              </a:extLst>
            </p:cNvPr>
            <p:cNvSpPr/>
            <p:nvPr/>
          </p:nvSpPr>
          <p:spPr>
            <a:xfrm>
              <a:off x="499116" y="4000768"/>
              <a:ext cx="1444791" cy="369332"/>
            </a:xfrm>
            <a:prstGeom prst="rect">
              <a:avLst/>
            </a:prstGeom>
            <a:ln>
              <a:solidFill>
                <a:schemeClr val="bg1"/>
              </a:solidFill>
            </a:ln>
          </p:spPr>
          <p:txBody>
            <a:bodyPr wrap="square">
              <a:spAutoFit/>
            </a:bodyPr>
            <a:lstStyle/>
            <a:p>
              <a:pPr algn="ctr">
                <a:spcAft>
                  <a:spcPts val="375"/>
                </a:spcAft>
              </a:pPr>
              <a:r>
                <a:rPr lang="en-US" dirty="0"/>
                <a:t>C</a:t>
              </a:r>
              <a:r>
                <a:rPr lang="en-US" dirty="0" smtClean="0"/>
                <a:t>ommission</a:t>
              </a:r>
              <a:endParaRPr lang="en-US" dirty="0">
                <a:latin typeface="Arial"/>
                <a:ea typeface="SimSun"/>
                <a:cs typeface="Arial"/>
              </a:endParaRPr>
            </a:p>
          </p:txBody>
        </p:sp>
      </p:grpSp>
      <p:grpSp>
        <p:nvGrpSpPr>
          <p:cNvPr id="17" name="Group 16"/>
          <p:cNvGrpSpPr/>
          <p:nvPr/>
        </p:nvGrpSpPr>
        <p:grpSpPr>
          <a:xfrm>
            <a:off x="3409725" y="4510159"/>
            <a:ext cx="2003074" cy="2003075"/>
            <a:chOff x="219974" y="3183897"/>
            <a:chExt cx="2003074" cy="2003075"/>
          </a:xfrm>
        </p:grpSpPr>
        <p:sp>
          <p:nvSpPr>
            <p:cNvPr id="18" name="Oval 17">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19" name="Rectangle 18">
              <a:extLst>
                <a:ext uri="{FF2B5EF4-FFF2-40B4-BE49-F238E27FC236}">
                  <a16:creationId xmlns:a16="http://schemas.microsoft.com/office/drawing/2014/main" id="{DBFCA361-7F8D-AB44-B792-12FE4A3AB0E5}"/>
                </a:ext>
              </a:extLst>
            </p:cNvPr>
            <p:cNvSpPr/>
            <p:nvPr/>
          </p:nvSpPr>
          <p:spPr>
            <a:xfrm>
              <a:off x="499116" y="4000768"/>
              <a:ext cx="1444791" cy="369332"/>
            </a:xfrm>
            <a:prstGeom prst="rect">
              <a:avLst/>
            </a:prstGeom>
            <a:ln>
              <a:solidFill>
                <a:schemeClr val="bg1"/>
              </a:solidFill>
            </a:ln>
          </p:spPr>
          <p:txBody>
            <a:bodyPr wrap="square">
              <a:spAutoFit/>
            </a:bodyPr>
            <a:lstStyle/>
            <a:p>
              <a:pPr algn="ctr">
                <a:spcAft>
                  <a:spcPts val="375"/>
                </a:spcAft>
              </a:pPr>
              <a:r>
                <a:rPr lang="en-US" dirty="0"/>
                <a:t>I</a:t>
              </a:r>
              <a:r>
                <a:rPr lang="en-US" dirty="0" smtClean="0"/>
                <a:t>ncome</a:t>
              </a:r>
              <a:endParaRPr lang="en-US" dirty="0">
                <a:latin typeface="Arial"/>
                <a:ea typeface="SimSun"/>
                <a:cs typeface="Arial"/>
              </a:endParaRPr>
            </a:p>
          </p:txBody>
        </p:sp>
      </p:grpSp>
      <p:grpSp>
        <p:nvGrpSpPr>
          <p:cNvPr id="20" name="Group 19"/>
          <p:cNvGrpSpPr/>
          <p:nvPr/>
        </p:nvGrpSpPr>
        <p:grpSpPr>
          <a:xfrm>
            <a:off x="5864962" y="3364435"/>
            <a:ext cx="2003074" cy="2003075"/>
            <a:chOff x="219974" y="3183897"/>
            <a:chExt cx="2003074" cy="2003075"/>
          </a:xfrm>
        </p:grpSpPr>
        <p:sp>
          <p:nvSpPr>
            <p:cNvPr id="21" name="Oval 20">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22" name="Rectangle 21">
              <a:extLst>
                <a:ext uri="{FF2B5EF4-FFF2-40B4-BE49-F238E27FC236}">
                  <a16:creationId xmlns:a16="http://schemas.microsoft.com/office/drawing/2014/main" id="{DBFCA361-7F8D-AB44-B792-12FE4A3AB0E5}"/>
                </a:ext>
              </a:extLst>
            </p:cNvPr>
            <p:cNvSpPr/>
            <p:nvPr/>
          </p:nvSpPr>
          <p:spPr>
            <a:xfrm>
              <a:off x="499116" y="3527818"/>
              <a:ext cx="1444791" cy="1200329"/>
            </a:xfrm>
            <a:prstGeom prst="rect">
              <a:avLst/>
            </a:prstGeom>
            <a:ln>
              <a:solidFill>
                <a:schemeClr val="bg1"/>
              </a:solidFill>
            </a:ln>
          </p:spPr>
          <p:txBody>
            <a:bodyPr wrap="square">
              <a:spAutoFit/>
            </a:bodyPr>
            <a:lstStyle/>
            <a:p>
              <a:pPr algn="ctr">
                <a:spcAft>
                  <a:spcPts val="375"/>
                </a:spcAft>
              </a:pPr>
              <a:r>
                <a:rPr lang="en-US" dirty="0"/>
                <a:t>N</a:t>
              </a:r>
              <a:r>
                <a:rPr lang="en-US" dirty="0" smtClean="0"/>
                <a:t>et </a:t>
              </a:r>
              <a:r>
                <a:rPr lang="en-US" dirty="0"/>
                <a:t>earnings from self-employment</a:t>
              </a:r>
              <a:endParaRPr lang="en-US" dirty="0">
                <a:latin typeface="Arial"/>
                <a:ea typeface="SimSun"/>
                <a:cs typeface="Arial"/>
              </a:endParaRPr>
            </a:p>
          </p:txBody>
        </p:sp>
      </p:grpSp>
      <p:grpSp>
        <p:nvGrpSpPr>
          <p:cNvPr id="23" name="Group 22"/>
          <p:cNvGrpSpPr/>
          <p:nvPr/>
        </p:nvGrpSpPr>
        <p:grpSpPr>
          <a:xfrm>
            <a:off x="6115968" y="1217398"/>
            <a:ext cx="2003074" cy="2003075"/>
            <a:chOff x="250763" y="3183897"/>
            <a:chExt cx="2003074" cy="2003075"/>
          </a:xfrm>
        </p:grpSpPr>
        <p:sp>
          <p:nvSpPr>
            <p:cNvPr id="24" name="Oval 23">
              <a:extLst>
                <a:ext uri="{FF2B5EF4-FFF2-40B4-BE49-F238E27FC236}">
                  <a16:creationId xmlns:a16="http://schemas.microsoft.com/office/drawing/2014/main" id="{63156A48-9AF4-FB47-81A7-6E7720617DDA}"/>
                </a:ext>
              </a:extLst>
            </p:cNvPr>
            <p:cNvSpPr/>
            <p:nvPr/>
          </p:nvSpPr>
          <p:spPr>
            <a:xfrm>
              <a:off x="250763"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25" name="Rectangle 24">
              <a:extLst>
                <a:ext uri="{FF2B5EF4-FFF2-40B4-BE49-F238E27FC236}">
                  <a16:creationId xmlns:a16="http://schemas.microsoft.com/office/drawing/2014/main" id="{DBFCA361-7F8D-AB44-B792-12FE4A3AB0E5}"/>
                </a:ext>
              </a:extLst>
            </p:cNvPr>
            <p:cNvSpPr/>
            <p:nvPr/>
          </p:nvSpPr>
          <p:spPr>
            <a:xfrm>
              <a:off x="359545" y="3796958"/>
              <a:ext cx="1785511" cy="646331"/>
            </a:xfrm>
            <a:prstGeom prst="rect">
              <a:avLst/>
            </a:prstGeom>
            <a:ln>
              <a:solidFill>
                <a:schemeClr val="bg1"/>
              </a:solidFill>
            </a:ln>
          </p:spPr>
          <p:txBody>
            <a:bodyPr wrap="square">
              <a:spAutoFit/>
            </a:bodyPr>
            <a:lstStyle/>
            <a:p>
              <a:pPr algn="ctr">
                <a:spcAft>
                  <a:spcPts val="375"/>
                </a:spcAft>
              </a:pPr>
              <a:r>
                <a:rPr lang="en-US" dirty="0"/>
                <a:t>S</a:t>
              </a:r>
              <a:r>
                <a:rPr lang="en-US" dirty="0" smtClean="0"/>
                <a:t>imilar compensation</a:t>
              </a:r>
              <a:endParaRPr lang="en-US" dirty="0">
                <a:latin typeface="Arial"/>
                <a:ea typeface="SimSun"/>
                <a:cs typeface="Arial"/>
              </a:endParaRPr>
            </a:p>
          </p:txBody>
        </p:sp>
      </p:grpSp>
      <p:grpSp>
        <p:nvGrpSpPr>
          <p:cNvPr id="26" name="Group 25"/>
          <p:cNvGrpSpPr/>
          <p:nvPr/>
        </p:nvGrpSpPr>
        <p:grpSpPr>
          <a:xfrm>
            <a:off x="2403769" y="969939"/>
            <a:ext cx="4001656" cy="4001660"/>
            <a:chOff x="-49074" y="582974"/>
            <a:chExt cx="4001656" cy="4001660"/>
          </a:xfrm>
          <a:solidFill>
            <a:schemeClr val="accent1"/>
          </a:solidFill>
        </p:grpSpPr>
        <p:sp>
          <p:nvSpPr>
            <p:cNvPr id="27" name="Oval 26">
              <a:extLst>
                <a:ext uri="{FF2B5EF4-FFF2-40B4-BE49-F238E27FC236}">
                  <a16:creationId xmlns:a16="http://schemas.microsoft.com/office/drawing/2014/main" id="{9200A8A9-6BF5-604D-84F2-BD43A9A255B2}"/>
                </a:ext>
              </a:extLst>
            </p:cNvPr>
            <p:cNvSpPr/>
            <p:nvPr/>
          </p:nvSpPr>
          <p:spPr>
            <a:xfrm>
              <a:off x="-49074" y="582974"/>
              <a:ext cx="4001656" cy="4001660"/>
            </a:xfrm>
            <a:prstGeom prst="ellips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28" name="Rectangle 27">
              <a:extLst>
                <a:ext uri="{FF2B5EF4-FFF2-40B4-BE49-F238E27FC236}">
                  <a16:creationId xmlns:a16="http://schemas.microsoft.com/office/drawing/2014/main" id="{DE67A1D6-0DA3-064E-B451-0347162E864D}"/>
                </a:ext>
              </a:extLst>
            </p:cNvPr>
            <p:cNvSpPr/>
            <p:nvPr/>
          </p:nvSpPr>
          <p:spPr>
            <a:xfrm>
              <a:off x="567421" y="1651266"/>
              <a:ext cx="2861027" cy="2031325"/>
            </a:xfrm>
            <a:prstGeom prst="rect">
              <a:avLst/>
            </a:prstGeom>
            <a:grpFill/>
            <a:ln>
              <a:solidFill>
                <a:schemeClr val="accent1"/>
              </a:solidFill>
            </a:ln>
          </p:spPr>
          <p:txBody>
            <a:bodyPr wrap="square">
              <a:spAutoFit/>
            </a:bodyPr>
            <a:lstStyle/>
            <a:p>
              <a:pPr algn="ctr"/>
              <a:r>
                <a:rPr lang="en-US" dirty="0">
                  <a:solidFill>
                    <a:schemeClr val="bg1"/>
                  </a:solidFill>
                </a:rPr>
                <a:t>I</a:t>
              </a:r>
              <a:r>
                <a:rPr lang="en-US" dirty="0" smtClean="0">
                  <a:solidFill>
                    <a:schemeClr val="bg1"/>
                  </a:solidFill>
                </a:rPr>
                <a:t>f </a:t>
              </a:r>
              <a:r>
                <a:rPr lang="en-US" dirty="0">
                  <a:solidFill>
                    <a:schemeClr val="bg1"/>
                  </a:solidFill>
                </a:rPr>
                <a:t>you are a sole proprietor or independent contractor, </a:t>
              </a:r>
              <a:r>
                <a:rPr lang="en-US" dirty="0" smtClean="0">
                  <a:solidFill>
                    <a:schemeClr val="bg1"/>
                  </a:solidFill>
                </a:rPr>
                <a:t>include </a:t>
              </a:r>
              <a:r>
                <a:rPr lang="en-US" dirty="0">
                  <a:solidFill>
                    <a:schemeClr val="bg1"/>
                  </a:solidFill>
                </a:rPr>
                <a:t>payments of any compensation to or income of a sole proprietor or independent contractor that </a:t>
              </a:r>
              <a:r>
                <a:rPr lang="en-US" dirty="0" smtClean="0">
                  <a:solidFill>
                    <a:schemeClr val="bg1"/>
                  </a:solidFill>
                </a:rPr>
                <a:t>is… </a:t>
              </a:r>
              <a:endParaRPr lang="en-US" dirty="0">
                <a:solidFill>
                  <a:schemeClr val="bg1"/>
                </a:solidFill>
              </a:endParaRPr>
            </a:p>
          </p:txBody>
        </p:sp>
      </p:grpSp>
      <p:sp>
        <p:nvSpPr>
          <p:cNvPr id="29" name="Oval 28">
            <a:extLst>
              <a:ext uri="{FF2B5EF4-FFF2-40B4-BE49-F238E27FC236}">
                <a16:creationId xmlns:a16="http://schemas.microsoft.com/office/drawing/2014/main" id="{9E38F75A-3812-E446-9648-0282D18E00F0}"/>
              </a:ext>
            </a:extLst>
          </p:cNvPr>
          <p:cNvSpPr/>
          <p:nvPr/>
        </p:nvSpPr>
        <p:spPr>
          <a:xfrm rot="16200000">
            <a:off x="7696994" y="4771594"/>
            <a:ext cx="1401935" cy="138188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bg2"/>
              </a:solidFill>
            </a:endParaRPr>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spTree>
    <p:extLst>
      <p:ext uri="{BB962C8B-B14F-4D97-AF65-F5344CB8AC3E}">
        <p14:creationId xmlns:p14="http://schemas.microsoft.com/office/powerpoint/2010/main" val="32403687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a:t>
            </a:r>
            <a:r>
              <a:rPr lang="en-US" sz="2700" dirty="0" smtClean="0">
                <a:solidFill>
                  <a:srgbClr val="6E2D91"/>
                </a:solidFill>
              </a:rPr>
              <a:t>Payroll </a:t>
            </a:r>
            <a:r>
              <a:rPr lang="en-US" sz="2700" dirty="0">
                <a:solidFill>
                  <a:srgbClr val="6E2D91"/>
                </a:solidFill>
              </a:rPr>
              <a:t>cost calculation example</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12</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sp>
        <p:nvSpPr>
          <p:cNvPr id="31" name="TextBox 30"/>
          <p:cNvSpPr txBox="1"/>
          <p:nvPr/>
        </p:nvSpPr>
        <p:spPr>
          <a:xfrm>
            <a:off x="360000" y="1196752"/>
            <a:ext cx="10848568" cy="4760278"/>
          </a:xfrm>
          <a:prstGeom prst="rect">
            <a:avLst/>
          </a:prstGeom>
          <a:noFill/>
        </p:spPr>
        <p:txBody>
          <a:bodyPr wrap="square" rtlCol="0">
            <a:spAutoFit/>
          </a:bodyPr>
          <a:lstStyle/>
          <a:p>
            <a:pPr lvl="0" defTabSz="457200">
              <a:spcBef>
                <a:spcPts val="1000"/>
              </a:spcBef>
              <a:buClr>
                <a:srgbClr val="6E2D91"/>
              </a:buClr>
            </a:pPr>
            <a:r>
              <a:rPr lang="en-US" sz="2000" b="1" dirty="0">
                <a:solidFill>
                  <a:srgbClr val="565A5C"/>
                </a:solidFill>
                <a:cs typeface="Arial" pitchFamily="34" charset="0"/>
              </a:rPr>
              <a:t>If no employee makes more than $100,000</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Annual payroll: $120,000</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Average monthly payroll: $10,000</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Multiply by 2.5 = $25,000</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Maximum loan amount of $25,000</a:t>
            </a:r>
          </a:p>
          <a:p>
            <a:pPr marL="182880" lvl="0" indent="-182880" defTabSz="457200">
              <a:spcBef>
                <a:spcPts val="1000"/>
              </a:spcBef>
              <a:buClr>
                <a:srgbClr val="6E2D91"/>
              </a:buClr>
              <a:buFont typeface="Arial"/>
              <a:buChar char="•"/>
            </a:pPr>
            <a:endParaRPr lang="en-US" sz="2000" dirty="0">
              <a:solidFill>
                <a:srgbClr val="565A5C"/>
              </a:solidFill>
              <a:cs typeface="Arial" pitchFamily="34" charset="0"/>
            </a:endParaRPr>
          </a:p>
          <a:p>
            <a:pPr marL="182880" lvl="0" indent="-182880" defTabSz="457200">
              <a:spcBef>
                <a:spcPts val="1000"/>
              </a:spcBef>
              <a:buClr>
                <a:srgbClr val="6E2D91"/>
              </a:buClr>
              <a:buFont typeface="Arial"/>
              <a:buChar char="•"/>
            </a:pPr>
            <a:endParaRPr lang="en-US" sz="2000" dirty="0">
              <a:solidFill>
                <a:srgbClr val="565A5C"/>
              </a:solidFill>
              <a:cs typeface="Arial" pitchFamily="34" charset="0"/>
            </a:endParaRPr>
          </a:p>
          <a:p>
            <a:pPr marL="182880" lvl="0" indent="-182880" defTabSz="457200">
              <a:spcBef>
                <a:spcPts val="1000"/>
              </a:spcBef>
              <a:buClr>
                <a:srgbClr val="6E2D91"/>
              </a:buClr>
              <a:buFont typeface="Arial"/>
              <a:buChar char="•"/>
            </a:pPr>
            <a:endParaRPr lang="en-US" sz="2000" dirty="0">
              <a:solidFill>
                <a:srgbClr val="565A5C"/>
              </a:solidFill>
              <a:cs typeface="Arial" pitchFamily="34" charset="0"/>
            </a:endParaRPr>
          </a:p>
          <a:p>
            <a:pPr marL="182880" lvl="0" indent="-182880" defTabSz="457200">
              <a:spcBef>
                <a:spcPts val="1000"/>
              </a:spcBef>
              <a:buClr>
                <a:srgbClr val="6E2D91"/>
              </a:buClr>
              <a:buFont typeface="Arial"/>
              <a:buChar char="•"/>
            </a:pPr>
            <a:endParaRPr lang="en-US" sz="2000" dirty="0">
              <a:solidFill>
                <a:srgbClr val="565A5C"/>
              </a:solidFill>
              <a:cs typeface="Arial" pitchFamily="34" charset="0"/>
            </a:endParaRPr>
          </a:p>
          <a:p>
            <a:pPr lvl="0" defTabSz="457200">
              <a:spcBef>
                <a:spcPts val="1000"/>
              </a:spcBef>
              <a:buClr>
                <a:srgbClr val="6E2D91"/>
              </a:buClr>
            </a:pPr>
            <a:r>
              <a:rPr lang="en-US" sz="2000" b="1" dirty="0">
                <a:solidFill>
                  <a:srgbClr val="565A5C"/>
                </a:solidFill>
                <a:cs typeface="Arial" pitchFamily="34" charset="0"/>
              </a:rPr>
              <a:t>On a case by case basis, this calculation needs to be adjusted</a:t>
            </a:r>
          </a:p>
          <a:p>
            <a:pPr lvl="0" defTabSz="457200">
              <a:spcBef>
                <a:spcPts val="1000"/>
              </a:spcBef>
              <a:buClr>
                <a:srgbClr val="6E2D91"/>
              </a:buClr>
            </a:pPr>
            <a:endParaRPr lang="en-US" sz="2000" dirty="0">
              <a:solidFill>
                <a:srgbClr val="565A5C"/>
              </a:solidFill>
              <a:cs typeface="Arial" pitchFamily="34" charset="0"/>
            </a:endParaRPr>
          </a:p>
        </p:txBody>
      </p:sp>
      <p:sp>
        <p:nvSpPr>
          <p:cNvPr id="32" name="Oval 31">
            <a:extLst>
              <a:ext uri="{FF2B5EF4-FFF2-40B4-BE49-F238E27FC236}">
                <a16:creationId xmlns:a16="http://schemas.microsoft.com/office/drawing/2014/main" id="{9200A8A9-6BF5-604D-84F2-BD43A9A255B2}"/>
              </a:ext>
            </a:extLst>
          </p:cNvPr>
          <p:cNvSpPr/>
          <p:nvPr/>
        </p:nvSpPr>
        <p:spPr>
          <a:xfrm>
            <a:off x="5368295" y="1514966"/>
            <a:ext cx="2818508" cy="281851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33" name="Rectangle 32">
            <a:extLst>
              <a:ext uri="{FF2B5EF4-FFF2-40B4-BE49-F238E27FC236}">
                <a16:creationId xmlns:a16="http://schemas.microsoft.com/office/drawing/2014/main" id="{DE67A1D6-0DA3-064E-B451-0347162E864D}"/>
              </a:ext>
            </a:extLst>
          </p:cNvPr>
          <p:cNvSpPr/>
          <p:nvPr/>
        </p:nvSpPr>
        <p:spPr>
          <a:xfrm>
            <a:off x="5769988" y="2462556"/>
            <a:ext cx="2015123" cy="923330"/>
          </a:xfrm>
          <a:prstGeom prst="rect">
            <a:avLst/>
          </a:prstGeom>
          <a:solidFill>
            <a:schemeClr val="accent1"/>
          </a:solidFill>
          <a:ln>
            <a:solidFill>
              <a:schemeClr val="accent1"/>
            </a:solidFill>
          </a:ln>
        </p:spPr>
        <p:txBody>
          <a:bodyPr wrap="square">
            <a:spAutoFit/>
          </a:bodyPr>
          <a:lstStyle/>
          <a:p>
            <a:pPr algn="ctr"/>
            <a:r>
              <a:rPr lang="en-US" dirty="0">
                <a:solidFill>
                  <a:schemeClr val="bg1"/>
                </a:solidFill>
              </a:rPr>
              <a:t>Maximum loan amount of $25,000</a:t>
            </a:r>
          </a:p>
        </p:txBody>
      </p:sp>
    </p:spTree>
    <p:extLst>
      <p:ext uri="{BB962C8B-B14F-4D97-AF65-F5344CB8AC3E}">
        <p14:creationId xmlns:p14="http://schemas.microsoft.com/office/powerpoint/2010/main" val="1782222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a:t>
            </a:r>
            <a:r>
              <a:rPr lang="en-US" sz="2700" dirty="0" smtClean="0">
                <a:solidFill>
                  <a:srgbClr val="6E2D91"/>
                </a:solidFill>
              </a:rPr>
              <a:t>Can </a:t>
            </a:r>
            <a:r>
              <a:rPr lang="en-US" sz="2700" dirty="0">
                <a:solidFill>
                  <a:srgbClr val="6E2D91"/>
                </a:solidFill>
              </a:rPr>
              <a:t>I increase my First Draw PPP Loans? </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13</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grpSp>
        <p:nvGrpSpPr>
          <p:cNvPr id="10" name="Group 9"/>
          <p:cNvGrpSpPr/>
          <p:nvPr/>
        </p:nvGrpSpPr>
        <p:grpSpPr>
          <a:xfrm>
            <a:off x="574472" y="2201875"/>
            <a:ext cx="2194561" cy="2194560"/>
            <a:chOff x="689990" y="3293471"/>
            <a:chExt cx="1776438" cy="1835828"/>
          </a:xfrm>
        </p:grpSpPr>
        <p:sp>
          <p:nvSpPr>
            <p:cNvPr id="11" name="Oval 10">
              <a:extLst>
                <a:ext uri="{FF2B5EF4-FFF2-40B4-BE49-F238E27FC236}">
                  <a16:creationId xmlns:a16="http://schemas.microsoft.com/office/drawing/2014/main" id="{63156A48-9AF4-FB47-81A7-6E7720617DDA}"/>
                </a:ext>
              </a:extLst>
            </p:cNvPr>
            <p:cNvSpPr/>
            <p:nvPr/>
          </p:nvSpPr>
          <p:spPr>
            <a:xfrm>
              <a:off x="689990" y="3293471"/>
              <a:ext cx="1776438" cy="183582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400" dirty="0" err="1">
                <a:solidFill>
                  <a:srgbClr val="A2A4A3"/>
                </a:solidFill>
                <a:latin typeface="Arial"/>
                <a:ea typeface="SimSun"/>
                <a:cs typeface="Arial"/>
              </a:endParaRPr>
            </a:p>
          </p:txBody>
        </p:sp>
        <p:sp>
          <p:nvSpPr>
            <p:cNvPr id="12" name="Rectangle 11">
              <a:extLst>
                <a:ext uri="{FF2B5EF4-FFF2-40B4-BE49-F238E27FC236}">
                  <a16:creationId xmlns:a16="http://schemas.microsoft.com/office/drawing/2014/main" id="{DBFCA361-7F8D-AB44-B792-12FE4A3AB0E5}"/>
                </a:ext>
              </a:extLst>
            </p:cNvPr>
            <p:cNvSpPr/>
            <p:nvPr/>
          </p:nvSpPr>
          <p:spPr>
            <a:xfrm>
              <a:off x="821324" y="3804583"/>
              <a:ext cx="1444791" cy="1190781"/>
            </a:xfrm>
            <a:prstGeom prst="rect">
              <a:avLst/>
            </a:prstGeom>
            <a:ln>
              <a:solidFill>
                <a:schemeClr val="bg1"/>
              </a:solidFill>
            </a:ln>
          </p:spPr>
          <p:txBody>
            <a:bodyPr wrap="square">
              <a:spAutoFit/>
            </a:bodyPr>
            <a:lstStyle/>
            <a:p>
              <a:pPr algn="ctr">
                <a:spcAft>
                  <a:spcPts val="281"/>
                </a:spcAft>
              </a:pPr>
              <a:r>
                <a:rPr lang="en-US" sz="1400" dirty="0">
                  <a:solidFill>
                    <a:srgbClr val="00A599">
                      <a:lumMod val="50000"/>
                    </a:srgbClr>
                  </a:solidFill>
                </a:rPr>
                <a:t>… </a:t>
              </a:r>
              <a:r>
                <a:rPr lang="en-US" sz="1400" dirty="0"/>
                <a:t>to include amounts a seasonal employer is now entitled to under the new rules</a:t>
              </a:r>
            </a:p>
            <a:p>
              <a:pPr algn="ctr">
                <a:spcAft>
                  <a:spcPts val="281"/>
                </a:spcAft>
              </a:pPr>
              <a:endParaRPr lang="en-US" sz="1400" dirty="0">
                <a:solidFill>
                  <a:schemeClr val="accent6">
                    <a:lumMod val="50000"/>
                  </a:schemeClr>
                </a:solidFill>
                <a:latin typeface="Arial"/>
                <a:ea typeface="SimSun"/>
                <a:cs typeface="Arial"/>
              </a:endParaRPr>
            </a:p>
          </p:txBody>
        </p:sp>
      </p:grpSp>
      <p:grpSp>
        <p:nvGrpSpPr>
          <p:cNvPr id="13" name="Group 12"/>
          <p:cNvGrpSpPr/>
          <p:nvPr/>
        </p:nvGrpSpPr>
        <p:grpSpPr>
          <a:xfrm>
            <a:off x="3266254" y="4085544"/>
            <a:ext cx="2194560" cy="2194560"/>
            <a:chOff x="-306780" y="3136104"/>
            <a:chExt cx="2003074" cy="2003075"/>
          </a:xfrm>
        </p:grpSpPr>
        <p:sp>
          <p:nvSpPr>
            <p:cNvPr id="14" name="Oval 13">
              <a:extLst>
                <a:ext uri="{FF2B5EF4-FFF2-40B4-BE49-F238E27FC236}">
                  <a16:creationId xmlns:a16="http://schemas.microsoft.com/office/drawing/2014/main" id="{63156A48-9AF4-FB47-81A7-6E7720617DDA}"/>
                </a:ext>
              </a:extLst>
            </p:cNvPr>
            <p:cNvSpPr/>
            <p:nvPr/>
          </p:nvSpPr>
          <p:spPr>
            <a:xfrm>
              <a:off x="-306780" y="3136104"/>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400" dirty="0" err="1">
                <a:solidFill>
                  <a:srgbClr val="A2A4A3"/>
                </a:solidFill>
                <a:latin typeface="Arial"/>
                <a:ea typeface="SimSun"/>
                <a:cs typeface="Arial"/>
              </a:endParaRPr>
            </a:p>
          </p:txBody>
        </p:sp>
        <p:sp>
          <p:nvSpPr>
            <p:cNvPr id="15" name="Rectangle 14">
              <a:extLst>
                <a:ext uri="{FF2B5EF4-FFF2-40B4-BE49-F238E27FC236}">
                  <a16:creationId xmlns:a16="http://schemas.microsoft.com/office/drawing/2014/main" id="{DBFCA361-7F8D-AB44-B792-12FE4A3AB0E5}"/>
                </a:ext>
              </a:extLst>
            </p:cNvPr>
            <p:cNvSpPr/>
            <p:nvPr/>
          </p:nvSpPr>
          <p:spPr>
            <a:xfrm>
              <a:off x="-128305" y="4006736"/>
              <a:ext cx="1646122" cy="674212"/>
            </a:xfrm>
            <a:prstGeom prst="rect">
              <a:avLst/>
            </a:prstGeom>
            <a:ln>
              <a:solidFill>
                <a:schemeClr val="bg1"/>
              </a:solidFill>
            </a:ln>
          </p:spPr>
          <p:txBody>
            <a:bodyPr wrap="square">
              <a:spAutoFit/>
            </a:bodyPr>
            <a:lstStyle/>
            <a:p>
              <a:pPr algn="ctr">
                <a:spcAft>
                  <a:spcPts val="281"/>
                </a:spcAft>
              </a:pPr>
              <a:r>
                <a:rPr lang="en-US" sz="1400" dirty="0"/>
                <a:t>… </a:t>
              </a:r>
              <a:r>
                <a:rPr lang="en-US" sz="1400" dirty="0" smtClean="0"/>
                <a:t>to include partner </a:t>
              </a:r>
              <a:r>
                <a:rPr lang="en-US" sz="1400" dirty="0"/>
                <a:t>compensation in a </a:t>
              </a:r>
              <a:r>
                <a:rPr lang="en-US" sz="1400" dirty="0" smtClean="0"/>
                <a:t>partnership</a:t>
              </a:r>
              <a:endParaRPr lang="en-US" sz="1400" dirty="0">
                <a:latin typeface="Arial"/>
                <a:ea typeface="SimSun"/>
                <a:cs typeface="Arial"/>
              </a:endParaRPr>
            </a:p>
          </p:txBody>
        </p:sp>
      </p:grpSp>
      <p:grpSp>
        <p:nvGrpSpPr>
          <p:cNvPr id="16" name="Group 15"/>
          <p:cNvGrpSpPr/>
          <p:nvPr/>
        </p:nvGrpSpPr>
        <p:grpSpPr>
          <a:xfrm>
            <a:off x="5834868" y="2201875"/>
            <a:ext cx="2194560" cy="2194560"/>
            <a:chOff x="219974" y="1837008"/>
            <a:chExt cx="2003074" cy="2003075"/>
          </a:xfrm>
        </p:grpSpPr>
        <p:sp>
          <p:nvSpPr>
            <p:cNvPr id="17" name="Oval 16">
              <a:extLst>
                <a:ext uri="{FF2B5EF4-FFF2-40B4-BE49-F238E27FC236}">
                  <a16:creationId xmlns:a16="http://schemas.microsoft.com/office/drawing/2014/main" id="{63156A48-9AF4-FB47-81A7-6E7720617DDA}"/>
                </a:ext>
              </a:extLst>
            </p:cNvPr>
            <p:cNvSpPr/>
            <p:nvPr/>
          </p:nvSpPr>
          <p:spPr>
            <a:xfrm>
              <a:off x="219974" y="1837008"/>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400" dirty="0" err="1">
                <a:solidFill>
                  <a:srgbClr val="A2A4A3"/>
                </a:solidFill>
                <a:latin typeface="Arial"/>
                <a:ea typeface="SimSun"/>
                <a:cs typeface="Arial"/>
              </a:endParaRPr>
            </a:p>
          </p:txBody>
        </p:sp>
        <p:sp>
          <p:nvSpPr>
            <p:cNvPr id="18" name="Rectangle 17">
              <a:extLst>
                <a:ext uri="{FF2B5EF4-FFF2-40B4-BE49-F238E27FC236}">
                  <a16:creationId xmlns:a16="http://schemas.microsoft.com/office/drawing/2014/main" id="{DBFCA361-7F8D-AB44-B792-12FE4A3AB0E5}"/>
                </a:ext>
              </a:extLst>
            </p:cNvPr>
            <p:cNvSpPr/>
            <p:nvPr/>
          </p:nvSpPr>
          <p:spPr>
            <a:xfrm>
              <a:off x="470306" y="2416023"/>
              <a:ext cx="1599413" cy="1067503"/>
            </a:xfrm>
            <a:prstGeom prst="rect">
              <a:avLst/>
            </a:prstGeom>
            <a:ln>
              <a:solidFill>
                <a:schemeClr val="bg1"/>
              </a:solidFill>
            </a:ln>
          </p:spPr>
          <p:txBody>
            <a:bodyPr wrap="square">
              <a:spAutoFit/>
            </a:bodyPr>
            <a:lstStyle/>
            <a:p>
              <a:pPr algn="ctr" defTabSz="342900">
                <a:spcAft>
                  <a:spcPts val="281"/>
                </a:spcAft>
              </a:pPr>
              <a:r>
                <a:rPr lang="en-US" sz="1400" dirty="0"/>
                <a:t>… </a:t>
              </a:r>
              <a:r>
                <a:rPr lang="en-US" sz="1400" dirty="0" smtClean="0"/>
                <a:t>to request any </a:t>
              </a:r>
              <a:r>
                <a:rPr lang="en-US" sz="1400" dirty="0"/>
                <a:t>amounts returned in whole or in part or an amount not accepted </a:t>
              </a:r>
            </a:p>
          </p:txBody>
        </p:sp>
      </p:grpSp>
      <p:sp>
        <p:nvSpPr>
          <p:cNvPr id="19" name="Oval 18">
            <a:extLst>
              <a:ext uri="{FF2B5EF4-FFF2-40B4-BE49-F238E27FC236}">
                <a16:creationId xmlns:a16="http://schemas.microsoft.com/office/drawing/2014/main" id="{9200A8A9-6BF5-604D-84F2-BD43A9A255B2}"/>
              </a:ext>
            </a:extLst>
          </p:cNvPr>
          <p:cNvSpPr/>
          <p:nvPr/>
        </p:nvSpPr>
        <p:spPr>
          <a:xfrm>
            <a:off x="2534734" y="1149621"/>
            <a:ext cx="3657600" cy="3657600"/>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dirty="0" err="1">
              <a:solidFill>
                <a:srgbClr val="A2A4A3"/>
              </a:solidFill>
              <a:latin typeface="Arial"/>
              <a:ea typeface="SimSun"/>
              <a:cs typeface="Arial"/>
            </a:endParaRPr>
          </a:p>
        </p:txBody>
      </p:sp>
      <p:sp>
        <p:nvSpPr>
          <p:cNvPr id="20" name="Oval 19">
            <a:extLst>
              <a:ext uri="{FF2B5EF4-FFF2-40B4-BE49-F238E27FC236}">
                <a16:creationId xmlns:a16="http://schemas.microsoft.com/office/drawing/2014/main" id="{9E38F75A-3812-E446-9648-0282D18E00F0}"/>
              </a:ext>
            </a:extLst>
          </p:cNvPr>
          <p:cNvSpPr/>
          <p:nvPr/>
        </p:nvSpPr>
        <p:spPr>
          <a:xfrm rot="16200000">
            <a:off x="6968582" y="4644045"/>
            <a:ext cx="1360446" cy="1352674"/>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err="1">
              <a:solidFill>
                <a:schemeClr val="bg2"/>
              </a:solidFill>
            </a:endParaRPr>
          </a:p>
        </p:txBody>
      </p:sp>
      <p:sp>
        <p:nvSpPr>
          <p:cNvPr id="21" name="Rectangle 20"/>
          <p:cNvSpPr/>
          <p:nvPr/>
        </p:nvSpPr>
        <p:spPr>
          <a:xfrm>
            <a:off x="7198249" y="4870258"/>
            <a:ext cx="961106" cy="900246"/>
          </a:xfrm>
          <a:prstGeom prst="rect">
            <a:avLst/>
          </a:prstGeom>
        </p:spPr>
        <p:txBody>
          <a:bodyPr wrap="square">
            <a:spAutoFit/>
          </a:bodyPr>
          <a:lstStyle/>
          <a:p>
            <a:pPr algn="ctr"/>
            <a:r>
              <a:rPr lang="en-US" sz="1050" dirty="0">
                <a:solidFill>
                  <a:schemeClr val="bg1"/>
                </a:solidFill>
              </a:rPr>
              <a:t>Lender submits request to increase electronically</a:t>
            </a:r>
          </a:p>
        </p:txBody>
      </p:sp>
      <p:sp>
        <p:nvSpPr>
          <p:cNvPr id="22" name="Rectangle 21"/>
          <p:cNvSpPr/>
          <p:nvPr/>
        </p:nvSpPr>
        <p:spPr>
          <a:xfrm>
            <a:off x="3223507" y="2378256"/>
            <a:ext cx="2348262" cy="1200329"/>
          </a:xfrm>
          <a:prstGeom prst="rect">
            <a:avLst/>
          </a:prstGeom>
        </p:spPr>
        <p:txBody>
          <a:bodyPr wrap="square">
            <a:spAutoFit/>
          </a:bodyPr>
          <a:lstStyle/>
          <a:p>
            <a:pPr algn="ctr"/>
            <a:r>
              <a:rPr lang="en-US" dirty="0">
                <a:solidFill>
                  <a:schemeClr val="bg1"/>
                </a:solidFill>
              </a:rPr>
              <a:t>Increase of </a:t>
            </a:r>
            <a:r>
              <a:rPr lang="en-US" dirty="0" smtClean="0">
                <a:solidFill>
                  <a:schemeClr val="bg1"/>
                </a:solidFill>
              </a:rPr>
              <a:t>the amount </a:t>
            </a:r>
            <a:r>
              <a:rPr lang="en-US" dirty="0">
                <a:solidFill>
                  <a:schemeClr val="bg1"/>
                </a:solidFill>
              </a:rPr>
              <a:t>of the </a:t>
            </a:r>
          </a:p>
          <a:p>
            <a:pPr algn="ctr"/>
            <a:r>
              <a:rPr lang="en-US" dirty="0">
                <a:solidFill>
                  <a:schemeClr val="bg1"/>
                </a:solidFill>
              </a:rPr>
              <a:t>First Draw </a:t>
            </a:r>
            <a:r>
              <a:rPr lang="en-US" dirty="0" smtClean="0">
                <a:solidFill>
                  <a:schemeClr val="bg1"/>
                </a:solidFill>
              </a:rPr>
              <a:t>PPP </a:t>
            </a:r>
            <a:r>
              <a:rPr lang="en-US" dirty="0">
                <a:solidFill>
                  <a:schemeClr val="bg1"/>
                </a:solidFill>
              </a:rPr>
              <a:t>Loan </a:t>
            </a:r>
          </a:p>
          <a:p>
            <a:pPr algn="ctr"/>
            <a:r>
              <a:rPr lang="en-US" dirty="0">
                <a:solidFill>
                  <a:schemeClr val="bg1"/>
                </a:solidFill>
              </a:rPr>
              <a:t>possible ….</a:t>
            </a:r>
          </a:p>
        </p:txBody>
      </p:sp>
      <p:sp>
        <p:nvSpPr>
          <p:cNvPr id="23" name="Oval 22">
            <a:extLst>
              <a:ext uri="{FF2B5EF4-FFF2-40B4-BE49-F238E27FC236}">
                <a16:creationId xmlns:a16="http://schemas.microsoft.com/office/drawing/2014/main" id="{9200A8A9-6BF5-604D-84F2-BD43A9A255B2}"/>
              </a:ext>
            </a:extLst>
          </p:cNvPr>
          <p:cNvSpPr/>
          <p:nvPr/>
        </p:nvSpPr>
        <p:spPr>
          <a:xfrm>
            <a:off x="1498846" y="4585602"/>
            <a:ext cx="1422723" cy="1423237"/>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endParaRPr lang="en-US" sz="1013" dirty="0" err="1">
              <a:solidFill>
                <a:srgbClr val="A2A4A3"/>
              </a:solidFill>
              <a:latin typeface="Arial"/>
              <a:ea typeface="SimSun"/>
              <a:cs typeface="Arial"/>
            </a:endParaRPr>
          </a:p>
        </p:txBody>
      </p:sp>
      <p:sp>
        <p:nvSpPr>
          <p:cNvPr id="24" name="Rectangle 23">
            <a:extLst>
              <a:ext uri="{FF2B5EF4-FFF2-40B4-BE49-F238E27FC236}">
                <a16:creationId xmlns:a16="http://schemas.microsoft.com/office/drawing/2014/main" id="{DE67A1D6-0DA3-064E-B451-0347162E864D}"/>
              </a:ext>
            </a:extLst>
          </p:cNvPr>
          <p:cNvSpPr/>
          <p:nvPr/>
        </p:nvSpPr>
        <p:spPr>
          <a:xfrm>
            <a:off x="1628410" y="4807221"/>
            <a:ext cx="1140623" cy="1061829"/>
          </a:xfrm>
          <a:prstGeom prst="rect">
            <a:avLst/>
          </a:prstGeom>
          <a:noFill/>
        </p:spPr>
        <p:txBody>
          <a:bodyPr wrap="square">
            <a:spAutoFit/>
          </a:bodyPr>
          <a:lstStyle/>
          <a:p>
            <a:pPr algn="ctr" defTabSz="342900"/>
            <a:r>
              <a:rPr lang="en-US" sz="1050" dirty="0">
                <a:solidFill>
                  <a:schemeClr val="bg1"/>
                </a:solidFill>
                <a:latin typeface="Arial"/>
                <a:ea typeface="SimSun"/>
                <a:cs typeface="Arial"/>
              </a:rPr>
              <a:t>Second Draw PPP Loan only available if First Draw PPP Loan was for the full amount</a:t>
            </a:r>
          </a:p>
        </p:txBody>
      </p:sp>
    </p:spTree>
    <p:extLst>
      <p:ext uri="{BB962C8B-B14F-4D97-AF65-F5344CB8AC3E}">
        <p14:creationId xmlns:p14="http://schemas.microsoft.com/office/powerpoint/2010/main" val="36005716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Use of proceeds⁠—what for and when?</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14</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grpSp>
        <p:nvGrpSpPr>
          <p:cNvPr id="10" name="Group 9"/>
          <p:cNvGrpSpPr/>
          <p:nvPr/>
        </p:nvGrpSpPr>
        <p:grpSpPr>
          <a:xfrm>
            <a:off x="2837710" y="1513076"/>
            <a:ext cx="2003074" cy="2003075"/>
            <a:chOff x="-377186" y="3183897"/>
            <a:chExt cx="2003074" cy="2003075"/>
          </a:xfrm>
        </p:grpSpPr>
        <p:sp>
          <p:nvSpPr>
            <p:cNvPr id="11" name="Oval 10">
              <a:extLst>
                <a:ext uri="{FF2B5EF4-FFF2-40B4-BE49-F238E27FC236}">
                  <a16:creationId xmlns:a16="http://schemas.microsoft.com/office/drawing/2014/main" id="{63156A48-9AF4-FB47-81A7-6E7720617DDA}"/>
                </a:ext>
              </a:extLst>
            </p:cNvPr>
            <p:cNvSpPr/>
            <p:nvPr/>
          </p:nvSpPr>
          <p:spPr>
            <a:xfrm>
              <a:off x="-377186"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12" name="Rectangle 11">
              <a:extLst>
                <a:ext uri="{FF2B5EF4-FFF2-40B4-BE49-F238E27FC236}">
                  <a16:creationId xmlns:a16="http://schemas.microsoft.com/office/drawing/2014/main" id="{DBFCA361-7F8D-AB44-B792-12FE4A3AB0E5}"/>
                </a:ext>
              </a:extLst>
            </p:cNvPr>
            <p:cNvSpPr/>
            <p:nvPr/>
          </p:nvSpPr>
          <p:spPr>
            <a:xfrm>
              <a:off x="-54034" y="4028520"/>
              <a:ext cx="1356592" cy="307777"/>
            </a:xfrm>
            <a:prstGeom prst="rect">
              <a:avLst/>
            </a:prstGeom>
            <a:ln>
              <a:solidFill>
                <a:schemeClr val="bg1"/>
              </a:solidFill>
            </a:ln>
          </p:spPr>
          <p:txBody>
            <a:bodyPr wrap="square">
              <a:spAutoFit/>
            </a:bodyPr>
            <a:lstStyle/>
            <a:p>
              <a:pPr algn="ctr">
                <a:spcAft>
                  <a:spcPts val="375"/>
                </a:spcAft>
              </a:pPr>
              <a:r>
                <a:rPr lang="en-US" sz="1400" dirty="0"/>
                <a:t>P</a:t>
              </a:r>
              <a:r>
                <a:rPr lang="en-US" sz="1400" dirty="0" smtClean="0"/>
                <a:t>ayroll </a:t>
              </a:r>
              <a:r>
                <a:rPr lang="en-US" sz="1400" dirty="0"/>
                <a:t>costs</a:t>
              </a:r>
              <a:endParaRPr lang="en-US" sz="1400" dirty="0">
                <a:latin typeface="Arial"/>
                <a:ea typeface="SimSun"/>
                <a:cs typeface="Arial"/>
              </a:endParaRPr>
            </a:p>
          </p:txBody>
        </p:sp>
      </p:grpSp>
      <p:grpSp>
        <p:nvGrpSpPr>
          <p:cNvPr id="13" name="Group 12"/>
          <p:cNvGrpSpPr/>
          <p:nvPr/>
        </p:nvGrpSpPr>
        <p:grpSpPr>
          <a:xfrm>
            <a:off x="1691183" y="3027043"/>
            <a:ext cx="2003074" cy="2003075"/>
            <a:chOff x="219974" y="3183897"/>
            <a:chExt cx="2003074" cy="2003075"/>
          </a:xfrm>
        </p:grpSpPr>
        <p:sp>
          <p:nvSpPr>
            <p:cNvPr id="14" name="Oval 13">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15" name="Rectangle 14">
              <a:extLst>
                <a:ext uri="{FF2B5EF4-FFF2-40B4-BE49-F238E27FC236}">
                  <a16:creationId xmlns:a16="http://schemas.microsoft.com/office/drawing/2014/main" id="{DBFCA361-7F8D-AB44-B792-12FE4A3AB0E5}"/>
                </a:ext>
              </a:extLst>
            </p:cNvPr>
            <p:cNvSpPr/>
            <p:nvPr/>
          </p:nvSpPr>
          <p:spPr>
            <a:xfrm>
              <a:off x="410117" y="4044059"/>
              <a:ext cx="1544329" cy="307777"/>
            </a:xfrm>
            <a:prstGeom prst="rect">
              <a:avLst/>
            </a:prstGeom>
            <a:ln>
              <a:solidFill>
                <a:schemeClr val="bg1"/>
              </a:solidFill>
            </a:ln>
          </p:spPr>
          <p:txBody>
            <a:bodyPr wrap="square">
              <a:spAutoFit/>
            </a:bodyPr>
            <a:lstStyle/>
            <a:p>
              <a:pPr algn="ctr">
                <a:spcAft>
                  <a:spcPts val="375"/>
                </a:spcAft>
              </a:pPr>
              <a:r>
                <a:rPr lang="en-US" sz="1400" dirty="0"/>
                <a:t>R</a:t>
              </a:r>
              <a:r>
                <a:rPr lang="en-US" sz="1400" dirty="0" smtClean="0"/>
                <a:t>ent </a:t>
              </a:r>
              <a:r>
                <a:rPr lang="en-US" sz="1400" dirty="0"/>
                <a:t>payments</a:t>
              </a:r>
              <a:endParaRPr lang="en-US" sz="1400" dirty="0">
                <a:latin typeface="Arial"/>
                <a:ea typeface="SimSun"/>
                <a:cs typeface="Arial"/>
              </a:endParaRPr>
            </a:p>
          </p:txBody>
        </p:sp>
      </p:grpSp>
      <p:grpSp>
        <p:nvGrpSpPr>
          <p:cNvPr id="16" name="Group 15"/>
          <p:cNvGrpSpPr/>
          <p:nvPr/>
        </p:nvGrpSpPr>
        <p:grpSpPr>
          <a:xfrm>
            <a:off x="3898992" y="3593293"/>
            <a:ext cx="2003074" cy="2003075"/>
            <a:chOff x="219974" y="3183897"/>
            <a:chExt cx="2003074" cy="2003075"/>
          </a:xfrm>
        </p:grpSpPr>
        <p:sp>
          <p:nvSpPr>
            <p:cNvPr id="17" name="Oval 16">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18" name="Rectangle 17">
              <a:extLst>
                <a:ext uri="{FF2B5EF4-FFF2-40B4-BE49-F238E27FC236}">
                  <a16:creationId xmlns:a16="http://schemas.microsoft.com/office/drawing/2014/main" id="{DBFCA361-7F8D-AB44-B792-12FE4A3AB0E5}"/>
                </a:ext>
              </a:extLst>
            </p:cNvPr>
            <p:cNvSpPr/>
            <p:nvPr/>
          </p:nvSpPr>
          <p:spPr>
            <a:xfrm>
              <a:off x="499116" y="3571146"/>
              <a:ext cx="1444791" cy="1487587"/>
            </a:xfrm>
            <a:prstGeom prst="rect">
              <a:avLst/>
            </a:prstGeom>
            <a:ln>
              <a:solidFill>
                <a:schemeClr val="bg1"/>
              </a:solidFill>
            </a:ln>
          </p:spPr>
          <p:txBody>
            <a:bodyPr wrap="square">
              <a:spAutoFit/>
            </a:bodyPr>
            <a:lstStyle/>
            <a:p>
              <a:pPr algn="ctr">
                <a:spcAft>
                  <a:spcPts val="375"/>
                </a:spcAft>
              </a:pPr>
              <a:r>
                <a:rPr lang="en-US" sz="1400" dirty="0"/>
                <a:t>M</a:t>
              </a:r>
              <a:r>
                <a:rPr lang="en-US" sz="1400" dirty="0" smtClean="0"/>
                <a:t>ortgage </a:t>
              </a:r>
              <a:r>
                <a:rPr lang="en-US" sz="1400" dirty="0"/>
                <a:t>interest </a:t>
              </a:r>
              <a:r>
                <a:rPr lang="en-US" sz="1400" dirty="0" smtClean="0"/>
                <a:t>payment</a:t>
              </a:r>
            </a:p>
            <a:p>
              <a:pPr algn="ctr">
                <a:spcAft>
                  <a:spcPts val="375"/>
                </a:spcAft>
              </a:pPr>
              <a:r>
                <a:rPr lang="en-US" sz="1400" dirty="0" smtClean="0"/>
                <a:t>(pre-2/2020 </a:t>
              </a:r>
              <a:r>
                <a:rPr lang="en-US" sz="1400" dirty="0"/>
                <a:t>debt only)</a:t>
              </a:r>
            </a:p>
            <a:p>
              <a:pPr algn="ctr">
                <a:spcAft>
                  <a:spcPts val="375"/>
                </a:spcAft>
              </a:pPr>
              <a:endParaRPr lang="en-US" sz="1400" dirty="0">
                <a:solidFill>
                  <a:schemeClr val="accent3"/>
                </a:solidFill>
                <a:latin typeface="Arial"/>
                <a:ea typeface="SimSun"/>
                <a:cs typeface="Arial"/>
              </a:endParaRPr>
            </a:p>
          </p:txBody>
        </p:sp>
      </p:grpSp>
      <p:grpSp>
        <p:nvGrpSpPr>
          <p:cNvPr id="19" name="Group 18"/>
          <p:cNvGrpSpPr/>
          <p:nvPr/>
        </p:nvGrpSpPr>
        <p:grpSpPr>
          <a:xfrm>
            <a:off x="5503539" y="4127861"/>
            <a:ext cx="1589963" cy="1751605"/>
            <a:chOff x="219974" y="3183897"/>
            <a:chExt cx="2003074" cy="2163358"/>
          </a:xfrm>
        </p:grpSpPr>
        <p:sp>
          <p:nvSpPr>
            <p:cNvPr id="20" name="Oval 19">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21" name="Rectangle 20">
              <a:extLst>
                <a:ext uri="{FF2B5EF4-FFF2-40B4-BE49-F238E27FC236}">
                  <a16:creationId xmlns:a16="http://schemas.microsoft.com/office/drawing/2014/main" id="{DBFCA361-7F8D-AB44-B792-12FE4A3AB0E5}"/>
                </a:ext>
              </a:extLst>
            </p:cNvPr>
            <p:cNvSpPr/>
            <p:nvPr/>
          </p:nvSpPr>
          <p:spPr>
            <a:xfrm>
              <a:off x="499116" y="3345257"/>
              <a:ext cx="1444790" cy="2001998"/>
            </a:xfrm>
            <a:prstGeom prst="rect">
              <a:avLst/>
            </a:prstGeom>
            <a:ln>
              <a:solidFill>
                <a:schemeClr val="bg1"/>
              </a:solidFill>
            </a:ln>
          </p:spPr>
          <p:txBody>
            <a:bodyPr wrap="square">
              <a:spAutoFit/>
            </a:bodyPr>
            <a:lstStyle/>
            <a:p>
              <a:pPr algn="ctr">
                <a:spcAft>
                  <a:spcPts val="375"/>
                </a:spcAft>
              </a:pPr>
              <a:r>
                <a:rPr lang="en-US" sz="1200" dirty="0" smtClean="0"/>
                <a:t>Refinancing </a:t>
              </a:r>
              <a:r>
                <a:rPr lang="en-US" sz="1200" dirty="0"/>
                <a:t>of an existing </a:t>
              </a:r>
              <a:r>
                <a:rPr lang="en-US" sz="1200" dirty="0" err="1"/>
                <a:t>EIDL</a:t>
              </a:r>
              <a:r>
                <a:rPr lang="en-US" sz="1200" dirty="0"/>
                <a:t> Loan made between 1/31/2020 and </a:t>
              </a:r>
              <a:r>
                <a:rPr lang="en-US" sz="1200" dirty="0" smtClean="0"/>
                <a:t>4/3/2020</a:t>
              </a:r>
              <a:endParaRPr lang="en-US" sz="1200" dirty="0"/>
            </a:p>
            <a:p>
              <a:pPr algn="ctr">
                <a:spcAft>
                  <a:spcPts val="375"/>
                </a:spcAft>
              </a:pPr>
              <a:endParaRPr lang="en-US" sz="1200" dirty="0">
                <a:solidFill>
                  <a:schemeClr val="accent3"/>
                </a:solidFill>
                <a:latin typeface="Arial"/>
                <a:ea typeface="SimSun"/>
                <a:cs typeface="Arial"/>
              </a:endParaRPr>
            </a:p>
          </p:txBody>
        </p:sp>
      </p:grpSp>
      <p:grpSp>
        <p:nvGrpSpPr>
          <p:cNvPr id="22" name="Group 21"/>
          <p:cNvGrpSpPr/>
          <p:nvPr/>
        </p:nvGrpSpPr>
        <p:grpSpPr>
          <a:xfrm>
            <a:off x="6629380" y="2404016"/>
            <a:ext cx="2036631" cy="2003075"/>
            <a:chOff x="250763" y="3183897"/>
            <a:chExt cx="2036631" cy="2003075"/>
          </a:xfrm>
        </p:grpSpPr>
        <p:sp>
          <p:nvSpPr>
            <p:cNvPr id="23" name="Oval 22">
              <a:extLst>
                <a:ext uri="{FF2B5EF4-FFF2-40B4-BE49-F238E27FC236}">
                  <a16:creationId xmlns:a16="http://schemas.microsoft.com/office/drawing/2014/main" id="{63156A48-9AF4-FB47-81A7-6E7720617DDA}"/>
                </a:ext>
              </a:extLst>
            </p:cNvPr>
            <p:cNvSpPr/>
            <p:nvPr/>
          </p:nvSpPr>
          <p:spPr>
            <a:xfrm>
              <a:off x="250763"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24" name="Rectangle 23">
              <a:extLst>
                <a:ext uri="{FF2B5EF4-FFF2-40B4-BE49-F238E27FC236}">
                  <a16:creationId xmlns:a16="http://schemas.microsoft.com/office/drawing/2014/main" id="{DBFCA361-7F8D-AB44-B792-12FE4A3AB0E5}"/>
                </a:ext>
              </a:extLst>
            </p:cNvPr>
            <p:cNvSpPr/>
            <p:nvPr/>
          </p:nvSpPr>
          <p:spPr>
            <a:xfrm>
              <a:off x="260248" y="3826096"/>
              <a:ext cx="2027146" cy="738664"/>
            </a:xfrm>
            <a:prstGeom prst="rect">
              <a:avLst/>
            </a:prstGeom>
            <a:ln>
              <a:solidFill>
                <a:schemeClr val="bg1"/>
              </a:solidFill>
            </a:ln>
          </p:spPr>
          <p:txBody>
            <a:bodyPr wrap="square">
              <a:spAutoFit/>
            </a:bodyPr>
            <a:lstStyle/>
            <a:p>
              <a:pPr algn="ctr">
                <a:spcAft>
                  <a:spcPts val="375"/>
                </a:spcAft>
              </a:pPr>
              <a:r>
                <a:rPr lang="en-US" sz="1400" dirty="0"/>
                <a:t>A</a:t>
              </a:r>
              <a:r>
                <a:rPr lang="en-US" sz="1400" dirty="0" smtClean="0"/>
                <a:t>ny </a:t>
              </a:r>
              <a:r>
                <a:rPr lang="en-US" sz="1400" dirty="0"/>
                <a:t>interest </a:t>
              </a:r>
              <a:r>
                <a:rPr lang="en-US" sz="1400" dirty="0" smtClean="0"/>
                <a:t>payment on </a:t>
              </a:r>
              <a:r>
                <a:rPr lang="en-US" sz="1400" dirty="0"/>
                <a:t>other </a:t>
              </a:r>
              <a:r>
                <a:rPr lang="en-US" sz="1400" dirty="0" smtClean="0"/>
                <a:t>debt</a:t>
              </a:r>
              <a:br>
                <a:rPr lang="en-US" sz="1400" dirty="0" smtClean="0"/>
              </a:br>
              <a:r>
                <a:rPr lang="en-US" sz="1400" dirty="0" smtClean="0"/>
                <a:t>(pre-2/2020 </a:t>
              </a:r>
              <a:r>
                <a:rPr lang="en-US" sz="1400" dirty="0"/>
                <a:t>debt only)</a:t>
              </a:r>
              <a:endParaRPr lang="en-US" sz="1400" dirty="0">
                <a:latin typeface="Arial"/>
                <a:ea typeface="SimSun"/>
                <a:cs typeface="Arial"/>
              </a:endParaRPr>
            </a:p>
          </p:txBody>
        </p:sp>
      </p:grpSp>
      <p:grpSp>
        <p:nvGrpSpPr>
          <p:cNvPr id="25" name="Group 24"/>
          <p:cNvGrpSpPr/>
          <p:nvPr/>
        </p:nvGrpSpPr>
        <p:grpSpPr>
          <a:xfrm>
            <a:off x="243105" y="808645"/>
            <a:ext cx="2821408" cy="2821411"/>
            <a:chOff x="-390933" y="646787"/>
            <a:chExt cx="4001656" cy="4001660"/>
          </a:xfrm>
          <a:solidFill>
            <a:schemeClr val="accent1"/>
          </a:solidFill>
        </p:grpSpPr>
        <p:sp>
          <p:nvSpPr>
            <p:cNvPr id="26" name="Oval 25">
              <a:extLst>
                <a:ext uri="{FF2B5EF4-FFF2-40B4-BE49-F238E27FC236}">
                  <a16:creationId xmlns:a16="http://schemas.microsoft.com/office/drawing/2014/main" id="{9200A8A9-6BF5-604D-84F2-BD43A9A255B2}"/>
                </a:ext>
              </a:extLst>
            </p:cNvPr>
            <p:cNvSpPr/>
            <p:nvPr/>
          </p:nvSpPr>
          <p:spPr>
            <a:xfrm>
              <a:off x="-390933" y="646787"/>
              <a:ext cx="4001656" cy="4001660"/>
            </a:xfrm>
            <a:prstGeom prst="ellips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27" name="Rectangle 26">
              <a:extLst>
                <a:ext uri="{FF2B5EF4-FFF2-40B4-BE49-F238E27FC236}">
                  <a16:creationId xmlns:a16="http://schemas.microsoft.com/office/drawing/2014/main" id="{DE67A1D6-0DA3-064E-B451-0347162E864D}"/>
                </a:ext>
              </a:extLst>
            </p:cNvPr>
            <p:cNvSpPr/>
            <p:nvPr/>
          </p:nvSpPr>
          <p:spPr>
            <a:xfrm>
              <a:off x="-184041" y="2385701"/>
              <a:ext cx="3587877" cy="916703"/>
            </a:xfrm>
            <a:prstGeom prst="rect">
              <a:avLst/>
            </a:prstGeom>
            <a:grpFill/>
            <a:ln>
              <a:solidFill>
                <a:schemeClr val="accent1"/>
              </a:solidFill>
            </a:ln>
          </p:spPr>
          <p:txBody>
            <a:bodyPr wrap="square">
              <a:spAutoFit/>
            </a:bodyPr>
            <a:lstStyle/>
            <a:p>
              <a:pPr algn="ctr"/>
              <a:r>
                <a:rPr lang="en-US" b="1" dirty="0">
                  <a:solidFill>
                    <a:schemeClr val="bg1"/>
                  </a:solidFill>
                  <a:latin typeface="Arial Black" panose="020B0A04020102020204" pitchFamily="34" charset="0"/>
                </a:rPr>
                <a:t>The </a:t>
              </a:r>
              <a:r>
                <a:rPr lang="en-US" b="1" dirty="0" smtClean="0">
                  <a:solidFill>
                    <a:schemeClr val="bg1"/>
                  </a:solidFill>
                  <a:latin typeface="Arial Black" panose="020B0A04020102020204" pitchFamily="34" charset="0"/>
                </a:rPr>
                <a:t>categories</a:t>
              </a:r>
            </a:p>
            <a:p>
              <a:pPr algn="ctr"/>
              <a:r>
                <a:rPr lang="en-US" b="1" dirty="0">
                  <a:solidFill>
                    <a:schemeClr val="bg1"/>
                  </a:solidFill>
                  <a:latin typeface="Arial Black" panose="020B0A04020102020204" pitchFamily="34" charset="0"/>
                </a:rPr>
                <a:t> </a:t>
              </a:r>
            </a:p>
          </p:txBody>
        </p:sp>
      </p:grpSp>
      <p:grpSp>
        <p:nvGrpSpPr>
          <p:cNvPr id="28" name="Group 27"/>
          <p:cNvGrpSpPr/>
          <p:nvPr/>
        </p:nvGrpSpPr>
        <p:grpSpPr>
          <a:xfrm>
            <a:off x="6817121" y="4463732"/>
            <a:ext cx="792772" cy="817009"/>
            <a:chOff x="250763" y="3260210"/>
            <a:chExt cx="2003074" cy="2003075"/>
          </a:xfrm>
        </p:grpSpPr>
        <p:sp>
          <p:nvSpPr>
            <p:cNvPr id="29" name="Oval 28">
              <a:extLst>
                <a:ext uri="{FF2B5EF4-FFF2-40B4-BE49-F238E27FC236}">
                  <a16:creationId xmlns:a16="http://schemas.microsoft.com/office/drawing/2014/main" id="{63156A48-9AF4-FB47-81A7-6E7720617DDA}"/>
                </a:ext>
              </a:extLst>
            </p:cNvPr>
            <p:cNvSpPr/>
            <p:nvPr/>
          </p:nvSpPr>
          <p:spPr>
            <a:xfrm>
              <a:off x="250763" y="3260210"/>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34" name="Rectangle 33">
              <a:extLst>
                <a:ext uri="{FF2B5EF4-FFF2-40B4-BE49-F238E27FC236}">
                  <a16:creationId xmlns:a16="http://schemas.microsoft.com/office/drawing/2014/main" id="{DBFCA361-7F8D-AB44-B792-12FE4A3AB0E5}"/>
                </a:ext>
              </a:extLst>
            </p:cNvPr>
            <p:cNvSpPr/>
            <p:nvPr/>
          </p:nvSpPr>
          <p:spPr>
            <a:xfrm>
              <a:off x="359545" y="3723138"/>
              <a:ext cx="1785511" cy="307777"/>
            </a:xfrm>
            <a:prstGeom prst="rect">
              <a:avLst/>
            </a:prstGeom>
            <a:ln>
              <a:solidFill>
                <a:schemeClr val="bg1"/>
              </a:solidFill>
            </a:ln>
          </p:spPr>
          <p:txBody>
            <a:bodyPr wrap="square">
              <a:spAutoFit/>
            </a:bodyPr>
            <a:lstStyle/>
            <a:p>
              <a:pPr algn="ctr">
                <a:spcAft>
                  <a:spcPts val="375"/>
                </a:spcAft>
              </a:pPr>
              <a:endParaRPr lang="en-US" sz="1400" dirty="0">
                <a:solidFill>
                  <a:schemeClr val="accent3"/>
                </a:solidFill>
                <a:latin typeface="Arial"/>
                <a:ea typeface="SimSun"/>
                <a:cs typeface="Arial"/>
              </a:endParaRPr>
            </a:p>
          </p:txBody>
        </p:sp>
      </p:grpSp>
      <p:sp>
        <p:nvSpPr>
          <p:cNvPr id="35" name="Oval 34">
            <a:extLst>
              <a:ext uri="{FF2B5EF4-FFF2-40B4-BE49-F238E27FC236}">
                <a16:creationId xmlns:a16="http://schemas.microsoft.com/office/drawing/2014/main" id="{63156A48-9AF4-FB47-81A7-6E7720617DDA}"/>
              </a:ext>
            </a:extLst>
          </p:cNvPr>
          <p:cNvSpPr/>
          <p:nvPr/>
        </p:nvSpPr>
        <p:spPr>
          <a:xfrm>
            <a:off x="186175" y="4053958"/>
            <a:ext cx="1828800" cy="1825507"/>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36" name="Rectangle 35">
            <a:extLst>
              <a:ext uri="{FF2B5EF4-FFF2-40B4-BE49-F238E27FC236}">
                <a16:creationId xmlns:a16="http://schemas.microsoft.com/office/drawing/2014/main" id="{DBFCA361-7F8D-AB44-B792-12FE4A3AB0E5}"/>
              </a:ext>
            </a:extLst>
          </p:cNvPr>
          <p:cNvSpPr/>
          <p:nvPr/>
        </p:nvSpPr>
        <p:spPr>
          <a:xfrm>
            <a:off x="378179" y="4608549"/>
            <a:ext cx="1444791" cy="954107"/>
          </a:xfrm>
          <a:prstGeom prst="rect">
            <a:avLst/>
          </a:prstGeom>
        </p:spPr>
        <p:txBody>
          <a:bodyPr wrap="square">
            <a:spAutoFit/>
          </a:bodyPr>
          <a:lstStyle/>
          <a:p>
            <a:pPr algn="ctr">
              <a:spcAft>
                <a:spcPts val="375"/>
              </a:spcAft>
            </a:pPr>
            <a:r>
              <a:rPr lang="en-US" sz="1400" dirty="0" smtClean="0">
                <a:latin typeface="Arial"/>
                <a:ea typeface="SimSun"/>
                <a:cs typeface="Arial"/>
              </a:rPr>
              <a:t>Property damage cost if not covered by insurance</a:t>
            </a:r>
            <a:endParaRPr lang="en-US" sz="1400" dirty="0">
              <a:latin typeface="Arial"/>
              <a:ea typeface="SimSun"/>
              <a:cs typeface="Arial"/>
            </a:endParaRPr>
          </a:p>
        </p:txBody>
      </p:sp>
      <p:sp>
        <p:nvSpPr>
          <p:cNvPr id="37" name="Rectangle 36"/>
          <p:cNvSpPr/>
          <p:nvPr/>
        </p:nvSpPr>
        <p:spPr>
          <a:xfrm>
            <a:off x="6849971" y="4690001"/>
            <a:ext cx="759647" cy="400110"/>
          </a:xfrm>
          <a:prstGeom prst="rect">
            <a:avLst/>
          </a:prstGeom>
        </p:spPr>
        <p:txBody>
          <a:bodyPr wrap="square">
            <a:spAutoFit/>
          </a:bodyPr>
          <a:lstStyle/>
          <a:p>
            <a:pPr algn="ctr"/>
            <a:r>
              <a:rPr lang="en-US" sz="1000" dirty="0"/>
              <a:t>Utility payments </a:t>
            </a:r>
          </a:p>
        </p:txBody>
      </p:sp>
      <p:grpSp>
        <p:nvGrpSpPr>
          <p:cNvPr id="38" name="Group 37"/>
          <p:cNvGrpSpPr/>
          <p:nvPr/>
        </p:nvGrpSpPr>
        <p:grpSpPr>
          <a:xfrm>
            <a:off x="4818916" y="2066694"/>
            <a:ext cx="1810464" cy="1867444"/>
            <a:chOff x="219974" y="3183897"/>
            <a:chExt cx="2003074" cy="2003075"/>
          </a:xfrm>
        </p:grpSpPr>
        <p:sp>
          <p:nvSpPr>
            <p:cNvPr id="39" name="Oval 38">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40" name="Rectangle 39">
              <a:extLst>
                <a:ext uri="{FF2B5EF4-FFF2-40B4-BE49-F238E27FC236}">
                  <a16:creationId xmlns:a16="http://schemas.microsoft.com/office/drawing/2014/main" id="{DBFCA361-7F8D-AB44-B792-12FE4A3AB0E5}"/>
                </a:ext>
              </a:extLst>
            </p:cNvPr>
            <p:cNvSpPr/>
            <p:nvPr/>
          </p:nvSpPr>
          <p:spPr>
            <a:xfrm>
              <a:off x="512557" y="3600735"/>
              <a:ext cx="1533483" cy="1254495"/>
            </a:xfrm>
            <a:prstGeom prst="rect">
              <a:avLst/>
            </a:prstGeom>
            <a:ln>
              <a:solidFill>
                <a:schemeClr val="bg1"/>
              </a:solidFill>
            </a:ln>
          </p:spPr>
          <p:txBody>
            <a:bodyPr wrap="square">
              <a:spAutoFit/>
            </a:bodyPr>
            <a:lstStyle/>
            <a:p>
              <a:pPr algn="ctr">
                <a:spcAft>
                  <a:spcPts val="375"/>
                </a:spcAft>
              </a:pPr>
              <a:r>
                <a:rPr lang="en-US" sz="1400" dirty="0" smtClean="0">
                  <a:latin typeface="Arial"/>
                  <a:ea typeface="SimSun"/>
                  <a:cs typeface="Arial"/>
                </a:rPr>
                <a:t>Covered essential  supplier costs / perishable goods</a:t>
              </a:r>
              <a:endParaRPr lang="en-US" sz="1400" dirty="0">
                <a:latin typeface="Arial"/>
                <a:ea typeface="SimSun"/>
                <a:cs typeface="Arial"/>
              </a:endParaRPr>
            </a:p>
          </p:txBody>
        </p:sp>
      </p:grpSp>
      <p:grpSp>
        <p:nvGrpSpPr>
          <p:cNvPr id="41" name="Group 40"/>
          <p:cNvGrpSpPr/>
          <p:nvPr/>
        </p:nvGrpSpPr>
        <p:grpSpPr>
          <a:xfrm>
            <a:off x="6915191" y="734748"/>
            <a:ext cx="1860509" cy="1764920"/>
            <a:chOff x="219974" y="3486577"/>
            <a:chExt cx="2003074" cy="2003075"/>
          </a:xfrm>
        </p:grpSpPr>
        <p:sp>
          <p:nvSpPr>
            <p:cNvPr id="42" name="Oval 41">
              <a:extLst>
                <a:ext uri="{FF2B5EF4-FFF2-40B4-BE49-F238E27FC236}">
                  <a16:creationId xmlns:a16="http://schemas.microsoft.com/office/drawing/2014/main" id="{63156A48-9AF4-FB47-81A7-6E7720617DDA}"/>
                </a:ext>
              </a:extLst>
            </p:cNvPr>
            <p:cNvSpPr/>
            <p:nvPr/>
          </p:nvSpPr>
          <p:spPr>
            <a:xfrm>
              <a:off x="219974" y="348657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err="1">
                <a:solidFill>
                  <a:srgbClr val="A2A4A3"/>
                </a:solidFill>
                <a:latin typeface="Arial"/>
                <a:ea typeface="SimSun"/>
                <a:cs typeface="Arial"/>
              </a:endParaRPr>
            </a:p>
          </p:txBody>
        </p:sp>
        <p:sp>
          <p:nvSpPr>
            <p:cNvPr id="43" name="Rectangle 42">
              <a:extLst>
                <a:ext uri="{FF2B5EF4-FFF2-40B4-BE49-F238E27FC236}">
                  <a16:creationId xmlns:a16="http://schemas.microsoft.com/office/drawing/2014/main" id="{DBFCA361-7F8D-AB44-B792-12FE4A3AB0E5}"/>
                </a:ext>
              </a:extLst>
            </p:cNvPr>
            <p:cNvSpPr/>
            <p:nvPr/>
          </p:nvSpPr>
          <p:spPr>
            <a:xfrm>
              <a:off x="477108" y="4068117"/>
              <a:ext cx="1591717" cy="838338"/>
            </a:xfrm>
            <a:prstGeom prst="rect">
              <a:avLst/>
            </a:prstGeom>
            <a:ln>
              <a:solidFill>
                <a:schemeClr val="bg1"/>
              </a:solidFill>
            </a:ln>
          </p:spPr>
          <p:txBody>
            <a:bodyPr wrap="square">
              <a:spAutoFit/>
            </a:bodyPr>
            <a:lstStyle/>
            <a:p>
              <a:pPr algn="ctr">
                <a:spcAft>
                  <a:spcPts val="375"/>
                </a:spcAft>
              </a:pPr>
              <a:r>
                <a:rPr lang="en-US" sz="1400" dirty="0" smtClean="0"/>
                <a:t>Worker protection </a:t>
              </a:r>
              <a:r>
                <a:rPr lang="en-US" sz="1400" dirty="0" err="1" smtClean="0"/>
                <a:t>CapEx</a:t>
              </a:r>
              <a:r>
                <a:rPr lang="en-US" sz="1400" dirty="0" smtClean="0"/>
                <a:t> and PPE</a:t>
              </a:r>
              <a:endParaRPr lang="en-US" sz="1400" dirty="0">
                <a:latin typeface="Arial"/>
                <a:ea typeface="SimSun"/>
                <a:cs typeface="Arial"/>
              </a:endParaRPr>
            </a:p>
          </p:txBody>
        </p:sp>
      </p:grpSp>
      <p:sp>
        <p:nvSpPr>
          <p:cNvPr id="2" name="Rectangle 1"/>
          <p:cNvSpPr/>
          <p:nvPr/>
        </p:nvSpPr>
        <p:spPr>
          <a:xfrm>
            <a:off x="1881326" y="5901509"/>
            <a:ext cx="7967004" cy="369332"/>
          </a:xfrm>
          <a:prstGeom prst="rect">
            <a:avLst/>
          </a:prstGeom>
        </p:spPr>
        <p:txBody>
          <a:bodyPr wrap="square">
            <a:spAutoFit/>
          </a:bodyPr>
          <a:lstStyle/>
          <a:p>
            <a:r>
              <a:rPr lang="en-US" dirty="0"/>
              <a:t>Note that 60% of your loan needs to be used for payroll costs</a:t>
            </a:r>
          </a:p>
        </p:txBody>
      </p:sp>
    </p:spTree>
    <p:extLst>
      <p:ext uri="{BB962C8B-B14F-4D97-AF65-F5344CB8AC3E}">
        <p14:creationId xmlns:p14="http://schemas.microsoft.com/office/powerpoint/2010/main" val="8697983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a:t>
            </a:r>
            <a:r>
              <a:rPr lang="en-US" sz="2700" dirty="0" smtClean="0">
                <a:solidFill>
                  <a:srgbClr val="6E2D91"/>
                </a:solidFill>
              </a:rPr>
              <a:t>What </a:t>
            </a:r>
            <a:r>
              <a:rPr lang="en-US" sz="2700" dirty="0">
                <a:solidFill>
                  <a:srgbClr val="6E2D91"/>
                </a:solidFill>
              </a:rPr>
              <a:t>will be forgiven? </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15</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sp>
        <p:nvSpPr>
          <p:cNvPr id="31" name="TextBox 30"/>
          <p:cNvSpPr txBox="1"/>
          <p:nvPr/>
        </p:nvSpPr>
        <p:spPr>
          <a:xfrm>
            <a:off x="360000" y="964000"/>
            <a:ext cx="10848568" cy="5144998"/>
          </a:xfrm>
          <a:prstGeom prst="rect">
            <a:avLst/>
          </a:prstGeom>
          <a:noFill/>
        </p:spPr>
        <p:txBody>
          <a:bodyPr wrap="square" rtlCol="0">
            <a:spAutoFit/>
          </a:bodyPr>
          <a:lstStyle/>
          <a:p>
            <a:pPr lvl="0"/>
            <a:r>
              <a:rPr lang="en-US" sz="2000" b="1" dirty="0"/>
              <a:t>Any borrower will be eligible for loan forgiveness on </a:t>
            </a:r>
            <a:r>
              <a:rPr lang="en-US" sz="2000" b="1" dirty="0" smtClean="0"/>
              <a:t>a tax-free </a:t>
            </a:r>
            <a:r>
              <a:rPr lang="en-US" sz="2000" b="1" dirty="0"/>
              <a:t>basis if: </a:t>
            </a:r>
          </a:p>
          <a:p>
            <a:pPr lvl="0"/>
            <a:endParaRPr lang="en-US" sz="2000" dirty="0" smtClean="0"/>
          </a:p>
          <a:p>
            <a:pPr marL="285750" lvl="0" indent="-285750">
              <a:buFont typeface="Arial" panose="020B0604020202020204" pitchFamily="34" charset="0"/>
              <a:buChar char="•"/>
            </a:pPr>
            <a:r>
              <a:rPr lang="en-US" sz="2000" dirty="0" smtClean="0"/>
              <a:t>During </a:t>
            </a:r>
            <a:r>
              <a:rPr lang="en-US" sz="2000" dirty="0"/>
              <a:t>8 weeks to 24 weeks after the PPP is disbursed Borrower incurs and pays expenses for </a:t>
            </a:r>
          </a:p>
          <a:p>
            <a:pPr marL="742950" lvl="1" indent="-285750">
              <a:buFont typeface="Arial" panose="020B0604020202020204" pitchFamily="34" charset="0"/>
              <a:buChar char="•"/>
            </a:pPr>
            <a:r>
              <a:rPr lang="en-US" sz="2000" dirty="0"/>
              <a:t>Payroll costs</a:t>
            </a:r>
          </a:p>
          <a:p>
            <a:pPr marL="742950" lvl="1" indent="-285750">
              <a:buFont typeface="Arial" panose="020B0604020202020204" pitchFamily="34" charset="0"/>
              <a:buChar char="•"/>
            </a:pPr>
            <a:r>
              <a:rPr lang="en-US" sz="2000" dirty="0"/>
              <a:t>Rent payments </a:t>
            </a:r>
          </a:p>
          <a:p>
            <a:pPr marL="742950" lvl="1" indent="-285750">
              <a:buFont typeface="Arial" panose="020B0604020202020204" pitchFamily="34" charset="0"/>
              <a:buChar char="•"/>
            </a:pPr>
            <a:r>
              <a:rPr lang="en-US" sz="2000" dirty="0"/>
              <a:t>Mortgage interest payments </a:t>
            </a:r>
          </a:p>
          <a:p>
            <a:pPr marL="742950" lvl="1" indent="-285750">
              <a:buFont typeface="Arial" panose="020B0604020202020204" pitchFamily="34" charset="0"/>
              <a:buChar char="•"/>
            </a:pPr>
            <a:r>
              <a:rPr lang="en-US" sz="2000" dirty="0"/>
              <a:t>Utility payments</a:t>
            </a:r>
          </a:p>
          <a:p>
            <a:pPr marL="742950" lvl="1" indent="-285750">
              <a:buFont typeface="Arial" panose="020B0604020202020204" pitchFamily="34" charset="0"/>
              <a:buChar char="•"/>
            </a:pPr>
            <a:r>
              <a:rPr lang="en-US" sz="2000" dirty="0"/>
              <a:t>Covered operations expenditures (business software or cloud computing service) </a:t>
            </a:r>
          </a:p>
          <a:p>
            <a:pPr marL="742950" lvl="1" indent="-285750">
              <a:buFont typeface="Arial" panose="020B0604020202020204" pitchFamily="34" charset="0"/>
              <a:buChar char="•"/>
            </a:pPr>
            <a:r>
              <a:rPr lang="en-US" sz="2000" dirty="0"/>
              <a:t>Covered property damage costs </a:t>
            </a:r>
          </a:p>
          <a:p>
            <a:pPr marL="742950" lvl="1" indent="-285750">
              <a:buFont typeface="Arial" panose="020B0604020202020204" pitchFamily="34" charset="0"/>
              <a:buChar char="•"/>
            </a:pPr>
            <a:r>
              <a:rPr lang="en-US" sz="2000" dirty="0"/>
              <a:t>Covered supplier costs</a:t>
            </a:r>
          </a:p>
          <a:p>
            <a:pPr marL="742950" lvl="1" indent="-285750">
              <a:buFont typeface="Arial" panose="020B0604020202020204" pitchFamily="34" charset="0"/>
              <a:buChar char="•"/>
            </a:pPr>
            <a:r>
              <a:rPr lang="en-US" sz="2000" dirty="0"/>
              <a:t>Covered worker protection </a:t>
            </a:r>
            <a:r>
              <a:rPr lang="en-US" sz="2000" dirty="0" smtClean="0"/>
              <a:t>expenditures</a:t>
            </a:r>
          </a:p>
          <a:p>
            <a:pPr lvl="1"/>
            <a:endParaRPr lang="en-US" sz="2000" dirty="0"/>
          </a:p>
          <a:p>
            <a:r>
              <a:rPr lang="en-US" sz="2000" b="1" dirty="0"/>
              <a:t>Note that 60% of your loan needs to be used for payroll costs to achieve full forgiveness.</a:t>
            </a:r>
          </a:p>
          <a:p>
            <a:pPr lvl="0" defTabSz="457200">
              <a:spcBef>
                <a:spcPts val="1000"/>
              </a:spcBef>
              <a:buClr>
                <a:srgbClr val="6E2D91"/>
              </a:buClr>
            </a:pPr>
            <a:endParaRPr lang="en-US" sz="2000" dirty="0">
              <a:solidFill>
                <a:srgbClr val="565A5C"/>
              </a:solidFill>
              <a:cs typeface="Arial" pitchFamily="34" charset="0"/>
            </a:endParaRPr>
          </a:p>
        </p:txBody>
      </p:sp>
    </p:spTree>
    <p:extLst>
      <p:ext uri="{BB962C8B-B14F-4D97-AF65-F5344CB8AC3E}">
        <p14:creationId xmlns:p14="http://schemas.microsoft.com/office/powerpoint/2010/main" val="29285389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a:t>
            </a:r>
            <a:r>
              <a:rPr lang="en-US" sz="2700" dirty="0" smtClean="0">
                <a:solidFill>
                  <a:srgbClr val="6E2D91"/>
                </a:solidFill>
              </a:rPr>
              <a:t>Might </a:t>
            </a:r>
            <a:r>
              <a:rPr lang="en-US" sz="2700" dirty="0">
                <a:solidFill>
                  <a:srgbClr val="6E2D91"/>
                </a:solidFill>
              </a:rPr>
              <a:t>less than 100% of the loan be forgiven?</a:t>
            </a:r>
            <a:br>
              <a:rPr lang="en-US" sz="2700" dirty="0">
                <a:solidFill>
                  <a:srgbClr val="6E2D91"/>
                </a:solidFill>
              </a:rPr>
            </a:b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16</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sp>
        <p:nvSpPr>
          <p:cNvPr id="12" name="Oval 11">
            <a:extLst>
              <a:ext uri="{FF2B5EF4-FFF2-40B4-BE49-F238E27FC236}">
                <a16:creationId xmlns:a16="http://schemas.microsoft.com/office/drawing/2014/main" id="{C6146EBE-9B48-B741-AB0C-754987F8171F}"/>
              </a:ext>
            </a:extLst>
          </p:cNvPr>
          <p:cNvSpPr/>
          <p:nvPr/>
        </p:nvSpPr>
        <p:spPr>
          <a:xfrm>
            <a:off x="4530772" y="1923612"/>
            <a:ext cx="2893898" cy="289389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3" name="Oval 12">
            <a:extLst>
              <a:ext uri="{FF2B5EF4-FFF2-40B4-BE49-F238E27FC236}">
                <a16:creationId xmlns:a16="http://schemas.microsoft.com/office/drawing/2014/main" id="{244555D9-F7DD-F541-82AA-81F18269A62C}"/>
              </a:ext>
            </a:extLst>
          </p:cNvPr>
          <p:cNvSpPr/>
          <p:nvPr/>
        </p:nvSpPr>
        <p:spPr>
          <a:xfrm>
            <a:off x="1493659" y="1923612"/>
            <a:ext cx="2893898" cy="2893898"/>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4" name="Rectangle 13">
            <a:extLst>
              <a:ext uri="{FF2B5EF4-FFF2-40B4-BE49-F238E27FC236}">
                <a16:creationId xmlns:a16="http://schemas.microsoft.com/office/drawing/2014/main" id="{FAEEAD5A-81DB-6341-82B0-83004392F130}"/>
              </a:ext>
            </a:extLst>
          </p:cNvPr>
          <p:cNvSpPr/>
          <p:nvPr/>
        </p:nvSpPr>
        <p:spPr>
          <a:xfrm>
            <a:off x="1942116" y="2831952"/>
            <a:ext cx="1996985" cy="1077218"/>
          </a:xfrm>
          <a:prstGeom prst="rect">
            <a:avLst/>
          </a:prstGeom>
        </p:spPr>
        <p:txBody>
          <a:bodyPr wrap="square">
            <a:spAutoFit/>
          </a:bodyPr>
          <a:lstStyle/>
          <a:p>
            <a:pPr lvl="0" algn="ctr"/>
            <a:r>
              <a:rPr lang="en-US" sz="1600" dirty="0"/>
              <a:t>If more than </a:t>
            </a:r>
            <a:r>
              <a:rPr lang="en-US" sz="1600" dirty="0" smtClean="0"/>
              <a:t>40% </a:t>
            </a:r>
            <a:r>
              <a:rPr lang="en-US" sz="1600" dirty="0"/>
              <a:t>is attributed to something other than payroll costs</a:t>
            </a:r>
          </a:p>
        </p:txBody>
      </p:sp>
      <p:sp>
        <p:nvSpPr>
          <p:cNvPr id="15" name="Rectangle 14">
            <a:extLst>
              <a:ext uri="{FF2B5EF4-FFF2-40B4-BE49-F238E27FC236}">
                <a16:creationId xmlns:a16="http://schemas.microsoft.com/office/drawing/2014/main" id="{917741FB-0CF8-2340-AA4A-6B1FA188553D}"/>
              </a:ext>
            </a:extLst>
          </p:cNvPr>
          <p:cNvSpPr/>
          <p:nvPr/>
        </p:nvSpPr>
        <p:spPr>
          <a:xfrm>
            <a:off x="4847101" y="2831952"/>
            <a:ext cx="2261240" cy="1077218"/>
          </a:xfrm>
          <a:prstGeom prst="rect">
            <a:avLst/>
          </a:prstGeom>
        </p:spPr>
        <p:txBody>
          <a:bodyPr wrap="square">
            <a:spAutoFit/>
          </a:bodyPr>
          <a:lstStyle/>
          <a:p>
            <a:pPr lvl="0" algn="ctr"/>
            <a:r>
              <a:rPr lang="en-US" sz="1600" dirty="0"/>
              <a:t>If you reduce or have reduced the number of FTEs or reduce salaries and wages</a:t>
            </a:r>
          </a:p>
        </p:txBody>
      </p:sp>
      <p:sp>
        <p:nvSpPr>
          <p:cNvPr id="16" name="Oval 15">
            <a:extLst>
              <a:ext uri="{FF2B5EF4-FFF2-40B4-BE49-F238E27FC236}">
                <a16:creationId xmlns:a16="http://schemas.microsoft.com/office/drawing/2014/main" id="{EFDA83DE-5BB2-4A4C-93B0-FE78A742445C}"/>
              </a:ext>
            </a:extLst>
          </p:cNvPr>
          <p:cNvSpPr/>
          <p:nvPr/>
        </p:nvSpPr>
        <p:spPr>
          <a:xfrm>
            <a:off x="4056508" y="2997197"/>
            <a:ext cx="746726" cy="746726"/>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7" name="Rectangle 16">
            <a:extLst>
              <a:ext uri="{FF2B5EF4-FFF2-40B4-BE49-F238E27FC236}">
                <a16:creationId xmlns:a16="http://schemas.microsoft.com/office/drawing/2014/main" id="{CF8CAD51-B81B-F540-8FCA-8DE743659141}"/>
              </a:ext>
            </a:extLst>
          </p:cNvPr>
          <p:cNvSpPr/>
          <p:nvPr/>
        </p:nvSpPr>
        <p:spPr>
          <a:xfrm>
            <a:off x="4060494" y="3232061"/>
            <a:ext cx="738754" cy="276999"/>
          </a:xfrm>
          <a:prstGeom prst="rect">
            <a:avLst/>
          </a:prstGeom>
        </p:spPr>
        <p:txBody>
          <a:bodyPr wrap="square">
            <a:spAutoFit/>
          </a:bodyPr>
          <a:lstStyle/>
          <a:p>
            <a:pPr algn="ctr"/>
            <a:r>
              <a:rPr lang="en-US" sz="1200" dirty="0"/>
              <a:t>OR</a:t>
            </a:r>
          </a:p>
        </p:txBody>
      </p:sp>
    </p:spTree>
    <p:extLst>
      <p:ext uri="{BB962C8B-B14F-4D97-AF65-F5344CB8AC3E}">
        <p14:creationId xmlns:p14="http://schemas.microsoft.com/office/powerpoint/2010/main" val="13335733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a:t>
            </a:r>
            <a:r>
              <a:rPr lang="en-US" sz="2700" dirty="0" smtClean="0">
                <a:solidFill>
                  <a:srgbClr val="6E2D91"/>
                </a:solidFill>
              </a:rPr>
              <a:t>What </a:t>
            </a:r>
            <a:r>
              <a:rPr lang="en-US" sz="2700" dirty="0">
                <a:solidFill>
                  <a:srgbClr val="6E2D91"/>
                </a:solidFill>
              </a:rPr>
              <a:t>if not all of my loan is forgiven?</a:t>
            </a:r>
            <a:br>
              <a:rPr lang="en-US" sz="2700" dirty="0">
                <a:solidFill>
                  <a:srgbClr val="6E2D91"/>
                </a:solidFill>
              </a:rPr>
            </a:b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17</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grpSp>
        <p:nvGrpSpPr>
          <p:cNvPr id="19" name="Group 18"/>
          <p:cNvGrpSpPr/>
          <p:nvPr/>
        </p:nvGrpSpPr>
        <p:grpSpPr>
          <a:xfrm>
            <a:off x="2798580" y="3021822"/>
            <a:ext cx="2380622" cy="2380622"/>
            <a:chOff x="219974" y="3183897"/>
            <a:chExt cx="2003074" cy="2003075"/>
          </a:xfrm>
        </p:grpSpPr>
        <p:sp>
          <p:nvSpPr>
            <p:cNvPr id="20" name="Oval 19">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400" dirty="0">
                <a:solidFill>
                  <a:srgbClr val="A2A4A3"/>
                </a:solidFill>
                <a:latin typeface="Arial"/>
                <a:ea typeface="SimSun"/>
                <a:cs typeface="Arial"/>
              </a:endParaRPr>
            </a:p>
          </p:txBody>
        </p:sp>
        <p:sp>
          <p:nvSpPr>
            <p:cNvPr id="21" name="Rectangle 20">
              <a:extLst>
                <a:ext uri="{FF2B5EF4-FFF2-40B4-BE49-F238E27FC236}">
                  <a16:creationId xmlns:a16="http://schemas.microsoft.com/office/drawing/2014/main" id="{DBFCA361-7F8D-AB44-B792-12FE4A3AB0E5}"/>
                </a:ext>
              </a:extLst>
            </p:cNvPr>
            <p:cNvSpPr/>
            <p:nvPr/>
          </p:nvSpPr>
          <p:spPr>
            <a:xfrm>
              <a:off x="527308" y="4108180"/>
              <a:ext cx="1356592" cy="258966"/>
            </a:xfrm>
            <a:prstGeom prst="rect">
              <a:avLst/>
            </a:prstGeom>
            <a:ln>
              <a:solidFill>
                <a:schemeClr val="bg1"/>
              </a:solidFill>
            </a:ln>
          </p:spPr>
          <p:txBody>
            <a:bodyPr wrap="square">
              <a:spAutoFit/>
            </a:bodyPr>
            <a:lstStyle/>
            <a:p>
              <a:pPr algn="ctr">
                <a:spcAft>
                  <a:spcPts val="375"/>
                </a:spcAft>
              </a:pPr>
              <a:r>
                <a:rPr lang="en-US" sz="1400" dirty="0"/>
                <a:t>1% interest</a:t>
              </a:r>
              <a:endParaRPr lang="en-US" sz="1400" dirty="0">
                <a:latin typeface="Arial"/>
                <a:ea typeface="SimSun"/>
                <a:cs typeface="Arial"/>
              </a:endParaRPr>
            </a:p>
          </p:txBody>
        </p:sp>
      </p:grpSp>
      <p:grpSp>
        <p:nvGrpSpPr>
          <p:cNvPr id="22" name="Group 21"/>
          <p:cNvGrpSpPr/>
          <p:nvPr/>
        </p:nvGrpSpPr>
        <p:grpSpPr>
          <a:xfrm>
            <a:off x="5270087" y="3542413"/>
            <a:ext cx="2380622" cy="2380622"/>
            <a:chOff x="219974" y="3183897"/>
            <a:chExt cx="2003074" cy="2003075"/>
          </a:xfrm>
        </p:grpSpPr>
        <p:sp>
          <p:nvSpPr>
            <p:cNvPr id="23" name="Oval 22">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400" dirty="0">
                <a:solidFill>
                  <a:srgbClr val="A2A4A3"/>
                </a:solidFill>
                <a:latin typeface="Arial"/>
                <a:ea typeface="SimSun"/>
                <a:cs typeface="Arial"/>
              </a:endParaRPr>
            </a:p>
          </p:txBody>
        </p:sp>
        <p:sp>
          <p:nvSpPr>
            <p:cNvPr id="24" name="Rectangle 23">
              <a:extLst>
                <a:ext uri="{FF2B5EF4-FFF2-40B4-BE49-F238E27FC236}">
                  <a16:creationId xmlns:a16="http://schemas.microsoft.com/office/drawing/2014/main" id="{DBFCA361-7F8D-AB44-B792-12FE4A3AB0E5}"/>
                </a:ext>
              </a:extLst>
            </p:cNvPr>
            <p:cNvSpPr/>
            <p:nvPr/>
          </p:nvSpPr>
          <p:spPr>
            <a:xfrm>
              <a:off x="543215" y="3976339"/>
              <a:ext cx="1356592" cy="483403"/>
            </a:xfrm>
            <a:prstGeom prst="rect">
              <a:avLst/>
            </a:prstGeom>
            <a:ln>
              <a:solidFill>
                <a:schemeClr val="bg1"/>
              </a:solidFill>
            </a:ln>
          </p:spPr>
          <p:txBody>
            <a:bodyPr wrap="square">
              <a:spAutoFit/>
            </a:bodyPr>
            <a:lstStyle/>
            <a:p>
              <a:pPr algn="ctr">
                <a:spcAft>
                  <a:spcPts val="375"/>
                </a:spcAft>
              </a:pPr>
              <a:r>
                <a:rPr lang="en-US" sz="1400" dirty="0"/>
                <a:t>Maturity of </a:t>
              </a:r>
              <a:endParaRPr lang="en-US" sz="1400" dirty="0" smtClean="0"/>
            </a:p>
            <a:p>
              <a:pPr algn="ctr">
                <a:spcAft>
                  <a:spcPts val="375"/>
                </a:spcAft>
              </a:pPr>
              <a:r>
                <a:rPr lang="en-US" sz="1400" dirty="0" smtClean="0"/>
                <a:t>5 </a:t>
              </a:r>
              <a:r>
                <a:rPr lang="en-US" sz="1400" dirty="0"/>
                <a:t>years</a:t>
              </a:r>
              <a:endParaRPr lang="en-US" sz="1400" dirty="0">
                <a:latin typeface="Arial"/>
                <a:ea typeface="SimSun"/>
                <a:cs typeface="Arial"/>
              </a:endParaRPr>
            </a:p>
          </p:txBody>
        </p:sp>
      </p:grpSp>
      <p:grpSp>
        <p:nvGrpSpPr>
          <p:cNvPr id="25" name="Group 24"/>
          <p:cNvGrpSpPr/>
          <p:nvPr/>
        </p:nvGrpSpPr>
        <p:grpSpPr>
          <a:xfrm>
            <a:off x="4079776" y="1770631"/>
            <a:ext cx="2380622" cy="2380622"/>
            <a:chOff x="252155" y="3183897"/>
            <a:chExt cx="2003074" cy="2003075"/>
          </a:xfrm>
        </p:grpSpPr>
        <p:sp>
          <p:nvSpPr>
            <p:cNvPr id="26" name="Oval 25">
              <a:extLst>
                <a:ext uri="{FF2B5EF4-FFF2-40B4-BE49-F238E27FC236}">
                  <a16:creationId xmlns:a16="http://schemas.microsoft.com/office/drawing/2014/main" id="{63156A48-9AF4-FB47-81A7-6E7720617DDA}"/>
                </a:ext>
              </a:extLst>
            </p:cNvPr>
            <p:cNvSpPr/>
            <p:nvPr/>
          </p:nvSpPr>
          <p:spPr>
            <a:xfrm>
              <a:off x="252155"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400" dirty="0">
                <a:solidFill>
                  <a:srgbClr val="A2A4A3"/>
                </a:solidFill>
                <a:latin typeface="Arial"/>
                <a:ea typeface="SimSun"/>
                <a:cs typeface="Arial"/>
              </a:endParaRPr>
            </a:p>
          </p:txBody>
        </p:sp>
        <p:sp>
          <p:nvSpPr>
            <p:cNvPr id="27" name="Rectangle 26">
              <a:extLst>
                <a:ext uri="{FF2B5EF4-FFF2-40B4-BE49-F238E27FC236}">
                  <a16:creationId xmlns:a16="http://schemas.microsoft.com/office/drawing/2014/main" id="{DBFCA361-7F8D-AB44-B792-12FE4A3AB0E5}"/>
                </a:ext>
              </a:extLst>
            </p:cNvPr>
            <p:cNvSpPr/>
            <p:nvPr/>
          </p:nvSpPr>
          <p:spPr>
            <a:xfrm>
              <a:off x="376488" y="3632406"/>
              <a:ext cx="1754408" cy="1208507"/>
            </a:xfrm>
            <a:prstGeom prst="rect">
              <a:avLst/>
            </a:prstGeom>
            <a:ln>
              <a:solidFill>
                <a:schemeClr val="bg1"/>
              </a:solidFill>
            </a:ln>
          </p:spPr>
          <p:txBody>
            <a:bodyPr wrap="square">
              <a:spAutoFit/>
            </a:bodyPr>
            <a:lstStyle/>
            <a:p>
              <a:pPr algn="ctr">
                <a:spcAft>
                  <a:spcPts val="375"/>
                </a:spcAft>
              </a:pPr>
              <a:r>
                <a:rPr lang="en-US" sz="1400" dirty="0" smtClean="0"/>
                <a:t>Repayment commences within </a:t>
              </a:r>
              <a:r>
                <a:rPr lang="en-US" sz="1400" dirty="0"/>
                <a:t>10 months after the </a:t>
              </a:r>
              <a:r>
                <a:rPr lang="en-US" sz="1400" dirty="0" smtClean="0"/>
                <a:t>end of the chosen loan </a:t>
              </a:r>
              <a:r>
                <a:rPr lang="en-US" sz="1400" dirty="0"/>
                <a:t>forgiveness covered period</a:t>
              </a:r>
              <a:endParaRPr lang="en-US" sz="1400" dirty="0">
                <a:latin typeface="Arial"/>
                <a:ea typeface="SimSun"/>
                <a:cs typeface="Arial"/>
              </a:endParaRPr>
            </a:p>
          </p:txBody>
        </p:sp>
      </p:grpSp>
      <p:grpSp>
        <p:nvGrpSpPr>
          <p:cNvPr id="28" name="Group 27"/>
          <p:cNvGrpSpPr/>
          <p:nvPr/>
        </p:nvGrpSpPr>
        <p:grpSpPr>
          <a:xfrm>
            <a:off x="6859811" y="2051387"/>
            <a:ext cx="2380622" cy="2380622"/>
            <a:chOff x="219974" y="3183897"/>
            <a:chExt cx="2003074" cy="2003075"/>
          </a:xfrm>
        </p:grpSpPr>
        <p:sp>
          <p:nvSpPr>
            <p:cNvPr id="29" name="Oval 28">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400" dirty="0">
                <a:solidFill>
                  <a:srgbClr val="A2A4A3"/>
                </a:solidFill>
                <a:latin typeface="Arial"/>
                <a:ea typeface="SimSun"/>
                <a:cs typeface="Arial"/>
              </a:endParaRPr>
            </a:p>
          </p:txBody>
        </p:sp>
        <p:sp>
          <p:nvSpPr>
            <p:cNvPr id="31" name="Rectangle 30">
              <a:extLst>
                <a:ext uri="{FF2B5EF4-FFF2-40B4-BE49-F238E27FC236}">
                  <a16:creationId xmlns:a16="http://schemas.microsoft.com/office/drawing/2014/main" id="{DBFCA361-7F8D-AB44-B792-12FE4A3AB0E5}"/>
                </a:ext>
              </a:extLst>
            </p:cNvPr>
            <p:cNvSpPr/>
            <p:nvPr/>
          </p:nvSpPr>
          <p:spPr>
            <a:xfrm>
              <a:off x="442562" y="4000429"/>
              <a:ext cx="1679833" cy="440242"/>
            </a:xfrm>
            <a:prstGeom prst="rect">
              <a:avLst/>
            </a:prstGeom>
            <a:ln>
              <a:solidFill>
                <a:schemeClr val="bg1"/>
              </a:solidFill>
            </a:ln>
          </p:spPr>
          <p:txBody>
            <a:bodyPr wrap="square">
              <a:spAutoFit/>
            </a:bodyPr>
            <a:lstStyle/>
            <a:p>
              <a:pPr algn="ctr">
                <a:spcAft>
                  <a:spcPts val="375"/>
                </a:spcAft>
              </a:pPr>
              <a:r>
                <a:rPr lang="en-US" sz="1400" dirty="0"/>
                <a:t>No prepayment penalties</a:t>
              </a:r>
              <a:endParaRPr lang="en-US" sz="1400" dirty="0">
                <a:latin typeface="Arial"/>
                <a:ea typeface="SimSun"/>
                <a:cs typeface="Arial"/>
              </a:endParaRPr>
            </a:p>
          </p:txBody>
        </p:sp>
      </p:grpSp>
      <p:grpSp>
        <p:nvGrpSpPr>
          <p:cNvPr id="32" name="Group 31"/>
          <p:cNvGrpSpPr/>
          <p:nvPr/>
        </p:nvGrpSpPr>
        <p:grpSpPr>
          <a:xfrm>
            <a:off x="998760" y="1733649"/>
            <a:ext cx="2740954" cy="2740955"/>
            <a:chOff x="540337" y="859143"/>
            <a:chExt cx="2740954" cy="2740955"/>
          </a:xfrm>
          <a:solidFill>
            <a:schemeClr val="accent1"/>
          </a:solidFill>
        </p:grpSpPr>
        <p:sp>
          <p:nvSpPr>
            <p:cNvPr id="33" name="Oval 32">
              <a:extLst>
                <a:ext uri="{FF2B5EF4-FFF2-40B4-BE49-F238E27FC236}">
                  <a16:creationId xmlns:a16="http://schemas.microsoft.com/office/drawing/2014/main" id="{9200A8A9-6BF5-604D-84F2-BD43A9A255B2}"/>
                </a:ext>
              </a:extLst>
            </p:cNvPr>
            <p:cNvSpPr/>
            <p:nvPr/>
          </p:nvSpPr>
          <p:spPr>
            <a:xfrm>
              <a:off x="540337" y="859143"/>
              <a:ext cx="2740954" cy="2740955"/>
            </a:xfrm>
            <a:prstGeom prst="ellips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34" name="Rectangle 33">
              <a:extLst>
                <a:ext uri="{FF2B5EF4-FFF2-40B4-BE49-F238E27FC236}">
                  <a16:creationId xmlns:a16="http://schemas.microsoft.com/office/drawing/2014/main" id="{DE67A1D6-0DA3-064E-B451-0347162E864D}"/>
                </a:ext>
              </a:extLst>
            </p:cNvPr>
            <p:cNvSpPr/>
            <p:nvPr/>
          </p:nvSpPr>
          <p:spPr>
            <a:xfrm>
              <a:off x="729892" y="1567901"/>
              <a:ext cx="2361844" cy="1323439"/>
            </a:xfrm>
            <a:prstGeom prst="rect">
              <a:avLst/>
            </a:prstGeom>
            <a:grpFill/>
            <a:ln>
              <a:solidFill>
                <a:schemeClr val="accent1"/>
              </a:solidFill>
            </a:ln>
          </p:spPr>
          <p:txBody>
            <a:bodyPr wrap="square">
              <a:spAutoFit/>
            </a:bodyPr>
            <a:lstStyle/>
            <a:p>
              <a:pPr algn="ctr"/>
              <a:r>
                <a:rPr lang="en-US" sz="1600" dirty="0">
                  <a:solidFill>
                    <a:schemeClr val="bg1"/>
                  </a:solidFill>
                </a:rPr>
                <a:t>If less than 100% of your loan is forgiven, you will have a loan for the remainder with the following terms: </a:t>
              </a:r>
            </a:p>
          </p:txBody>
        </p:sp>
      </p:grpSp>
    </p:spTree>
    <p:extLst>
      <p:ext uri="{BB962C8B-B14F-4D97-AF65-F5344CB8AC3E}">
        <p14:creationId xmlns:p14="http://schemas.microsoft.com/office/powerpoint/2010/main" val="24339110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How do I get the money?</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18</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sp>
        <p:nvSpPr>
          <p:cNvPr id="8" name="Oval 7">
            <a:extLst>
              <a:ext uri="{FF2B5EF4-FFF2-40B4-BE49-F238E27FC236}">
                <a16:creationId xmlns:a16="http://schemas.microsoft.com/office/drawing/2014/main" id="{63156A48-9AF4-FB47-81A7-6E7720617DDA}"/>
              </a:ext>
            </a:extLst>
          </p:cNvPr>
          <p:cNvSpPr/>
          <p:nvPr/>
        </p:nvSpPr>
        <p:spPr>
          <a:xfrm>
            <a:off x="1554424" y="3469602"/>
            <a:ext cx="2072009" cy="2114206"/>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400" dirty="0">
              <a:solidFill>
                <a:srgbClr val="A2A4A3"/>
              </a:solidFill>
              <a:ea typeface="SimSun"/>
              <a:cs typeface="Arial"/>
            </a:endParaRPr>
          </a:p>
        </p:txBody>
      </p:sp>
      <p:sp>
        <p:nvSpPr>
          <p:cNvPr id="10" name="Oval 9">
            <a:extLst>
              <a:ext uri="{FF2B5EF4-FFF2-40B4-BE49-F238E27FC236}">
                <a16:creationId xmlns:a16="http://schemas.microsoft.com/office/drawing/2014/main" id="{63156A48-9AF4-FB47-81A7-6E7720617DDA}"/>
              </a:ext>
            </a:extLst>
          </p:cNvPr>
          <p:cNvSpPr/>
          <p:nvPr/>
        </p:nvSpPr>
        <p:spPr>
          <a:xfrm>
            <a:off x="4603151" y="3096699"/>
            <a:ext cx="2380622" cy="2380622"/>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1" name="Rectangle 10">
            <a:extLst>
              <a:ext uri="{FF2B5EF4-FFF2-40B4-BE49-F238E27FC236}">
                <a16:creationId xmlns:a16="http://schemas.microsoft.com/office/drawing/2014/main" id="{DBFCA361-7F8D-AB44-B792-12FE4A3AB0E5}"/>
              </a:ext>
            </a:extLst>
          </p:cNvPr>
          <p:cNvSpPr/>
          <p:nvPr/>
        </p:nvSpPr>
        <p:spPr>
          <a:xfrm>
            <a:off x="5023571" y="3947260"/>
            <a:ext cx="1539781" cy="738664"/>
          </a:xfrm>
          <a:prstGeom prst="rect">
            <a:avLst/>
          </a:prstGeom>
        </p:spPr>
        <p:txBody>
          <a:bodyPr wrap="square">
            <a:spAutoFit/>
          </a:bodyPr>
          <a:lstStyle/>
          <a:p>
            <a:pPr algn="ctr">
              <a:spcAft>
                <a:spcPts val="375"/>
              </a:spcAft>
            </a:pPr>
            <a:r>
              <a:rPr lang="en-US" sz="1400" dirty="0"/>
              <a:t>First </a:t>
            </a:r>
            <a:r>
              <a:rPr lang="en-US" sz="1400" dirty="0" smtClean="0"/>
              <a:t>come,</a:t>
            </a:r>
            <a:br>
              <a:rPr lang="en-US" sz="1400" dirty="0" smtClean="0"/>
            </a:br>
            <a:r>
              <a:rPr lang="en-US" sz="1400" dirty="0" smtClean="0"/>
              <a:t>first served</a:t>
            </a:r>
            <a:br>
              <a:rPr lang="en-US" sz="1400" dirty="0" smtClean="0"/>
            </a:br>
            <a:r>
              <a:rPr lang="en-US" sz="1400" dirty="0" smtClean="0"/>
              <a:t>until </a:t>
            </a:r>
            <a:r>
              <a:rPr lang="en-US" sz="1400" dirty="0"/>
              <a:t>03/31/2021</a:t>
            </a:r>
          </a:p>
        </p:txBody>
      </p:sp>
      <p:grpSp>
        <p:nvGrpSpPr>
          <p:cNvPr id="12" name="Group 11"/>
          <p:cNvGrpSpPr/>
          <p:nvPr/>
        </p:nvGrpSpPr>
        <p:grpSpPr>
          <a:xfrm>
            <a:off x="1747490" y="1324918"/>
            <a:ext cx="4045972" cy="3759140"/>
            <a:chOff x="-1149083" y="3183897"/>
            <a:chExt cx="3404312" cy="3162971"/>
          </a:xfrm>
        </p:grpSpPr>
        <p:sp>
          <p:nvSpPr>
            <p:cNvPr id="13" name="Oval 12">
              <a:extLst>
                <a:ext uri="{FF2B5EF4-FFF2-40B4-BE49-F238E27FC236}">
                  <a16:creationId xmlns:a16="http://schemas.microsoft.com/office/drawing/2014/main" id="{63156A48-9AF4-FB47-81A7-6E7720617DDA}"/>
                </a:ext>
              </a:extLst>
            </p:cNvPr>
            <p:cNvSpPr/>
            <p:nvPr/>
          </p:nvSpPr>
          <p:spPr>
            <a:xfrm>
              <a:off x="252155" y="3183897"/>
              <a:ext cx="2003074" cy="2003075"/>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4" name="Rectangle 13">
              <a:extLst>
                <a:ext uri="{FF2B5EF4-FFF2-40B4-BE49-F238E27FC236}">
                  <a16:creationId xmlns:a16="http://schemas.microsoft.com/office/drawing/2014/main" id="{DBFCA361-7F8D-AB44-B792-12FE4A3AB0E5}"/>
                </a:ext>
              </a:extLst>
            </p:cNvPr>
            <p:cNvSpPr/>
            <p:nvPr/>
          </p:nvSpPr>
          <p:spPr>
            <a:xfrm>
              <a:off x="-1149083" y="5682189"/>
              <a:ext cx="1418507" cy="664679"/>
            </a:xfrm>
            <a:prstGeom prst="rect">
              <a:avLst/>
            </a:prstGeom>
            <a:ln>
              <a:solidFill>
                <a:schemeClr val="bg1"/>
              </a:solidFill>
            </a:ln>
          </p:spPr>
          <p:txBody>
            <a:bodyPr wrap="square">
              <a:spAutoFit/>
            </a:bodyPr>
            <a:lstStyle/>
            <a:p>
              <a:pPr algn="ctr">
                <a:spcAft>
                  <a:spcPts val="375"/>
                </a:spcAft>
              </a:pPr>
              <a:r>
                <a:rPr lang="en-US" sz="1400" dirty="0"/>
                <a:t>Your existing bank is best choice</a:t>
              </a:r>
            </a:p>
            <a:p>
              <a:pPr algn="ctr">
                <a:spcAft>
                  <a:spcPts val="375"/>
                </a:spcAft>
              </a:pPr>
              <a:endParaRPr lang="en-US" sz="1400" dirty="0">
                <a:solidFill>
                  <a:schemeClr val="accent4">
                    <a:lumMod val="50000"/>
                  </a:schemeClr>
                </a:solidFill>
                <a:latin typeface="Arial"/>
                <a:ea typeface="SimSun"/>
                <a:cs typeface="Arial"/>
              </a:endParaRPr>
            </a:p>
          </p:txBody>
        </p:sp>
      </p:grpSp>
      <p:sp>
        <p:nvSpPr>
          <p:cNvPr id="15" name="Rectangle 14">
            <a:extLst>
              <a:ext uri="{FF2B5EF4-FFF2-40B4-BE49-F238E27FC236}">
                <a16:creationId xmlns:a16="http://schemas.microsoft.com/office/drawing/2014/main" id="{DBFCA361-7F8D-AB44-B792-12FE4A3AB0E5}"/>
              </a:ext>
            </a:extLst>
          </p:cNvPr>
          <p:cNvSpPr/>
          <p:nvPr/>
        </p:nvSpPr>
        <p:spPr>
          <a:xfrm>
            <a:off x="3533775" y="2020545"/>
            <a:ext cx="2259687" cy="1031051"/>
          </a:xfrm>
          <a:prstGeom prst="rect">
            <a:avLst/>
          </a:prstGeom>
        </p:spPr>
        <p:txBody>
          <a:bodyPr wrap="square">
            <a:spAutoFit/>
          </a:bodyPr>
          <a:lstStyle/>
          <a:p>
            <a:pPr algn="ctr">
              <a:spcAft>
                <a:spcPts val="600"/>
              </a:spcAft>
            </a:pPr>
            <a:r>
              <a:rPr lang="en-US" sz="1400" dirty="0"/>
              <a:t>First Draw PPP Loans: </a:t>
            </a:r>
            <a:r>
              <a:rPr lang="en-US" sz="1400" dirty="0" smtClean="0"/>
              <a:t>01/11/2021</a:t>
            </a:r>
            <a:endParaRPr lang="en-US" sz="1400" dirty="0"/>
          </a:p>
          <a:p>
            <a:pPr algn="ctr">
              <a:spcAft>
                <a:spcPts val="375"/>
              </a:spcAft>
            </a:pPr>
            <a:r>
              <a:rPr lang="en-US" sz="1400" dirty="0"/>
              <a:t>Second Draw PPP </a:t>
            </a:r>
            <a:r>
              <a:rPr lang="en-US" sz="1400" dirty="0" smtClean="0"/>
              <a:t>Loans</a:t>
            </a:r>
            <a:r>
              <a:rPr lang="en-US" sz="1400" dirty="0"/>
              <a:t>: </a:t>
            </a:r>
            <a:r>
              <a:rPr lang="en-US" sz="1400" dirty="0" smtClean="0"/>
              <a:t>01/13/2021</a:t>
            </a:r>
            <a:endParaRPr lang="en-US" sz="1400" dirty="0"/>
          </a:p>
        </p:txBody>
      </p:sp>
      <p:grpSp>
        <p:nvGrpSpPr>
          <p:cNvPr id="16" name="Group 15"/>
          <p:cNvGrpSpPr/>
          <p:nvPr/>
        </p:nvGrpSpPr>
        <p:grpSpPr>
          <a:xfrm>
            <a:off x="331824" y="1287936"/>
            <a:ext cx="2740954" cy="2740955"/>
            <a:chOff x="540337" y="859143"/>
            <a:chExt cx="2740954" cy="2740955"/>
          </a:xfrm>
          <a:solidFill>
            <a:schemeClr val="accent1"/>
          </a:solidFill>
        </p:grpSpPr>
        <p:sp>
          <p:nvSpPr>
            <p:cNvPr id="17" name="Oval 16">
              <a:extLst>
                <a:ext uri="{FF2B5EF4-FFF2-40B4-BE49-F238E27FC236}">
                  <a16:creationId xmlns:a16="http://schemas.microsoft.com/office/drawing/2014/main" id="{9200A8A9-6BF5-604D-84F2-BD43A9A255B2}"/>
                </a:ext>
              </a:extLst>
            </p:cNvPr>
            <p:cNvSpPr/>
            <p:nvPr/>
          </p:nvSpPr>
          <p:spPr>
            <a:xfrm>
              <a:off x="540337" y="859143"/>
              <a:ext cx="2740954" cy="2740955"/>
            </a:xfrm>
            <a:prstGeom prst="ellipse">
              <a:avLst/>
            </a:prstGeom>
            <a:grp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8" name="Rectangle 17">
              <a:extLst>
                <a:ext uri="{FF2B5EF4-FFF2-40B4-BE49-F238E27FC236}">
                  <a16:creationId xmlns:a16="http://schemas.microsoft.com/office/drawing/2014/main" id="{DE67A1D6-0DA3-064E-B451-0347162E864D}"/>
                </a:ext>
              </a:extLst>
            </p:cNvPr>
            <p:cNvSpPr/>
            <p:nvPr/>
          </p:nvSpPr>
          <p:spPr>
            <a:xfrm>
              <a:off x="729892" y="1958139"/>
              <a:ext cx="2361844" cy="646331"/>
            </a:xfrm>
            <a:prstGeom prst="rect">
              <a:avLst/>
            </a:prstGeom>
            <a:grpFill/>
            <a:ln>
              <a:solidFill>
                <a:schemeClr val="accent1"/>
              </a:solidFill>
            </a:ln>
          </p:spPr>
          <p:txBody>
            <a:bodyPr wrap="square">
              <a:spAutoFit/>
            </a:bodyPr>
            <a:lstStyle/>
            <a:p>
              <a:pPr algn="ctr"/>
              <a:r>
                <a:rPr lang="en-US" b="1" dirty="0">
                  <a:solidFill>
                    <a:schemeClr val="bg1"/>
                  </a:solidFill>
                </a:rPr>
                <a:t>Apply through</a:t>
              </a:r>
              <a:br>
                <a:rPr lang="en-US" b="1" dirty="0">
                  <a:solidFill>
                    <a:schemeClr val="bg1"/>
                  </a:solidFill>
                </a:rPr>
              </a:br>
              <a:r>
                <a:rPr lang="en-US" b="1" dirty="0">
                  <a:solidFill>
                    <a:schemeClr val="bg1"/>
                  </a:solidFill>
                </a:rPr>
                <a:t>a bank</a:t>
              </a:r>
            </a:p>
          </p:txBody>
        </p:sp>
      </p:grpSp>
      <p:sp>
        <p:nvSpPr>
          <p:cNvPr id="19" name="Oval 18">
            <a:extLst>
              <a:ext uri="{FF2B5EF4-FFF2-40B4-BE49-F238E27FC236}">
                <a16:creationId xmlns:a16="http://schemas.microsoft.com/office/drawing/2014/main" id="{63156A48-9AF4-FB47-81A7-6E7720617DDA}"/>
              </a:ext>
            </a:extLst>
          </p:cNvPr>
          <p:cNvSpPr/>
          <p:nvPr/>
        </p:nvSpPr>
        <p:spPr>
          <a:xfrm>
            <a:off x="6527099" y="2252570"/>
            <a:ext cx="2380622" cy="2380622"/>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20" name="Rectangle 19">
            <a:extLst>
              <a:ext uri="{FF2B5EF4-FFF2-40B4-BE49-F238E27FC236}">
                <a16:creationId xmlns:a16="http://schemas.microsoft.com/office/drawing/2014/main" id="{DBFCA361-7F8D-AB44-B792-12FE4A3AB0E5}"/>
              </a:ext>
            </a:extLst>
          </p:cNvPr>
          <p:cNvSpPr/>
          <p:nvPr/>
        </p:nvSpPr>
        <p:spPr>
          <a:xfrm>
            <a:off x="6751708" y="3097764"/>
            <a:ext cx="1996455" cy="738664"/>
          </a:xfrm>
          <a:prstGeom prst="rect">
            <a:avLst/>
          </a:prstGeom>
        </p:spPr>
        <p:txBody>
          <a:bodyPr wrap="square">
            <a:spAutoFit/>
          </a:bodyPr>
          <a:lstStyle/>
          <a:p>
            <a:pPr algn="ctr">
              <a:spcAft>
                <a:spcPts val="375"/>
              </a:spcAft>
            </a:pPr>
            <a:r>
              <a:rPr lang="en-US" sz="1400" dirty="0"/>
              <a:t>Applications available online but check bank requirements</a:t>
            </a:r>
          </a:p>
        </p:txBody>
      </p:sp>
    </p:spTree>
    <p:extLst>
      <p:ext uri="{BB962C8B-B14F-4D97-AF65-F5344CB8AC3E}">
        <p14:creationId xmlns:p14="http://schemas.microsoft.com/office/powerpoint/2010/main" val="373814798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smtClean="0">
                <a:solidFill>
                  <a:srgbClr val="6E2D91"/>
                </a:solidFill>
              </a:rPr>
              <a:t>PPP: Loan </a:t>
            </a:r>
            <a:r>
              <a:rPr lang="en-US" sz="2700" dirty="0">
                <a:solidFill>
                  <a:srgbClr val="6E2D91"/>
                </a:solidFill>
              </a:rPr>
              <a:t>Fraud Investigations and Enforcement</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19</a:t>
            </a:fld>
            <a:endParaRPr lang="en-US" dirty="0"/>
          </a:p>
        </p:txBody>
      </p:sp>
      <p:sp>
        <p:nvSpPr>
          <p:cNvPr id="30" name="Rectangle 29"/>
          <p:cNvSpPr/>
          <p:nvPr/>
        </p:nvSpPr>
        <p:spPr>
          <a:xfrm>
            <a:off x="7920189" y="5155077"/>
            <a:ext cx="996770" cy="646331"/>
          </a:xfrm>
          <a:prstGeom prst="rect">
            <a:avLst/>
          </a:prstGeom>
        </p:spPr>
        <p:txBody>
          <a:bodyPr wrap="square">
            <a:spAutoFit/>
          </a:bodyPr>
          <a:lstStyle/>
          <a:p>
            <a:pPr algn="ctr"/>
            <a:r>
              <a:rPr lang="en-US" sz="1200" dirty="0" smtClean="0">
                <a:solidFill>
                  <a:schemeClr val="bg1"/>
                </a:solidFill>
              </a:rPr>
              <a:t>Up to a maximum of $100,000</a:t>
            </a:r>
            <a:endParaRPr lang="en-US" sz="1200" dirty="0">
              <a:solidFill>
                <a:schemeClr val="bg1"/>
              </a:solidFill>
            </a:endParaRPr>
          </a:p>
        </p:txBody>
      </p:sp>
      <p:sp>
        <p:nvSpPr>
          <p:cNvPr id="31" name="TextBox 30"/>
          <p:cNvSpPr txBox="1"/>
          <p:nvPr/>
        </p:nvSpPr>
        <p:spPr>
          <a:xfrm>
            <a:off x="360000" y="964000"/>
            <a:ext cx="10848568" cy="5144998"/>
          </a:xfrm>
          <a:prstGeom prst="rect">
            <a:avLst/>
          </a:prstGeom>
          <a:noFill/>
        </p:spPr>
        <p:txBody>
          <a:bodyPr wrap="square" rtlCol="0">
            <a:spAutoFit/>
          </a:bodyPr>
          <a:lstStyle/>
          <a:p>
            <a:pPr marL="342900" marR="0" lvl="0" indent="-342900">
              <a:spcBef>
                <a:spcPts val="0"/>
              </a:spcBef>
              <a:spcAft>
                <a:spcPts val="0"/>
              </a:spcAft>
              <a:buFont typeface="Arial" panose="020B0604020202020204" pitchFamily="34" charset="0"/>
              <a:buChar char="•"/>
            </a:pPr>
            <a:r>
              <a:rPr lang="en-US" sz="2000" dirty="0">
                <a:latin typeface="+mj-lt"/>
                <a:ea typeface="Calibri" panose="020F0502020204030204" pitchFamily="34" charset="0"/>
              </a:rPr>
              <a:t>As of December 2020, DOJ had brought PPP fraud charges against more than 90 individuals in cases alleging losses totaling more than $250 </a:t>
            </a:r>
            <a:r>
              <a:rPr lang="en-US" sz="2000" dirty="0" smtClean="0">
                <a:latin typeface="+mj-lt"/>
                <a:ea typeface="Calibri" panose="020F0502020204030204" pitchFamily="34" charset="0"/>
              </a:rPr>
              <a:t>million</a:t>
            </a:r>
          </a:p>
          <a:p>
            <a:pPr marR="0" lvl="0">
              <a:spcBef>
                <a:spcPts val="0"/>
              </a:spcBef>
              <a:spcAft>
                <a:spcPts val="0"/>
              </a:spcAft>
            </a:pPr>
            <a:endParaRPr lang="en-US" sz="2000" dirty="0">
              <a:latin typeface="+mj-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latin typeface="+mj-lt"/>
                <a:ea typeface="Calibri" panose="020F0502020204030204" pitchFamily="34" charset="0"/>
              </a:rPr>
              <a:t>DOJ has stated that PPP fraud = top priority for DOJ in </a:t>
            </a:r>
            <a:r>
              <a:rPr lang="en-US" sz="2000" dirty="0" smtClean="0">
                <a:latin typeface="+mj-lt"/>
                <a:ea typeface="Calibri" panose="020F0502020204030204" pitchFamily="34" charset="0"/>
              </a:rPr>
              <a:t>2021</a:t>
            </a:r>
          </a:p>
          <a:p>
            <a:pPr marR="0" lvl="0">
              <a:spcBef>
                <a:spcPts val="0"/>
              </a:spcBef>
              <a:spcAft>
                <a:spcPts val="0"/>
              </a:spcAft>
            </a:pPr>
            <a:endParaRPr lang="en-US" sz="2000" dirty="0">
              <a:latin typeface="+mj-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latin typeface="+mj-lt"/>
                <a:ea typeface="Calibri" panose="020F0502020204030204" pitchFamily="34" charset="0"/>
              </a:rPr>
              <a:t>Prosecutions still targeting clear-cut, egregious wrongdoing - forgeries, falsified borrower information, demonstrably false certifications on PPP loan applications, misuse of PPP loans for personal luxury items, etc</a:t>
            </a:r>
            <a:r>
              <a:rPr lang="en-US" sz="2000" dirty="0" smtClean="0">
                <a:latin typeface="+mj-lt"/>
                <a:ea typeface="Calibri" panose="020F0502020204030204" pitchFamily="34" charset="0"/>
              </a:rPr>
              <a:t>.</a:t>
            </a:r>
          </a:p>
          <a:p>
            <a:pPr marR="0" lvl="0">
              <a:spcBef>
                <a:spcPts val="0"/>
              </a:spcBef>
              <a:spcAft>
                <a:spcPts val="0"/>
              </a:spcAft>
            </a:pPr>
            <a:endParaRPr lang="en-US" sz="2000" dirty="0">
              <a:latin typeface="+mj-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latin typeface="+mj-lt"/>
                <a:ea typeface="Calibri" panose="020F0502020204030204" pitchFamily="34" charset="0"/>
              </a:rPr>
              <a:t>Remains to be seen whether DOJ will pursue other types of prosecutions - e.g., asking employees to repay compensation paid under PPP loan; the propriety of the loan necessity certification; misrepresentations regarding employee headcount, etc</a:t>
            </a:r>
            <a:r>
              <a:rPr lang="en-US" sz="2000" dirty="0" smtClean="0">
                <a:latin typeface="+mj-lt"/>
                <a:ea typeface="Calibri" panose="020F0502020204030204" pitchFamily="34" charset="0"/>
              </a:rPr>
              <a:t>.</a:t>
            </a:r>
          </a:p>
          <a:p>
            <a:pPr marR="0" lvl="0">
              <a:spcBef>
                <a:spcPts val="0"/>
              </a:spcBef>
              <a:spcAft>
                <a:spcPts val="0"/>
              </a:spcAft>
            </a:pPr>
            <a:endParaRPr lang="en-US" sz="2000" dirty="0">
              <a:latin typeface="+mj-lt"/>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latin typeface="+mj-lt"/>
                <a:ea typeface="Calibri" panose="020F0502020204030204" pitchFamily="34" charset="0"/>
              </a:rPr>
              <a:t>Companies can proactively help avoid prosecution in several ways, especially by documenting all facts supporting necessity of PPP loan application</a:t>
            </a:r>
          </a:p>
          <a:p>
            <a:pPr lvl="0" defTabSz="457200">
              <a:spcBef>
                <a:spcPts val="1000"/>
              </a:spcBef>
              <a:buClr>
                <a:srgbClr val="6E2D91"/>
              </a:buClr>
            </a:pPr>
            <a:endParaRPr lang="en-US" sz="2000" dirty="0">
              <a:solidFill>
                <a:srgbClr val="565A5C"/>
              </a:solidFill>
              <a:cs typeface="Arial" pitchFamily="34" charset="0"/>
            </a:endParaRPr>
          </a:p>
        </p:txBody>
      </p:sp>
    </p:spTree>
    <p:extLst>
      <p:ext uri="{BB962C8B-B14F-4D97-AF65-F5344CB8AC3E}">
        <p14:creationId xmlns:p14="http://schemas.microsoft.com/office/powerpoint/2010/main" val="27460556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2</a:t>
            </a:fld>
            <a:endParaRPr lang="en-US" dirty="0"/>
          </a:p>
        </p:txBody>
      </p:sp>
      <p:sp>
        <p:nvSpPr>
          <p:cNvPr id="13" name="Title 2">
            <a:extLst>
              <a:ext uri="{FF2B5EF4-FFF2-40B4-BE49-F238E27FC236}">
                <a16:creationId xmlns:a16="http://schemas.microsoft.com/office/drawing/2014/main" id="{8B764EC7-5118-E540-8A88-8E0AC292ADAD}"/>
              </a:ext>
            </a:extLst>
          </p:cNvPr>
          <p:cNvSpPr txBox="1">
            <a:spLocks/>
          </p:cNvSpPr>
          <p:nvPr/>
        </p:nvSpPr>
        <p:spPr>
          <a:xfrm>
            <a:off x="360000" y="393937"/>
            <a:ext cx="8408987" cy="297000"/>
          </a:xfrm>
          <a:prstGeom prst="rect">
            <a:avLst/>
          </a:prstGeom>
        </p:spPr>
        <p:txBody>
          <a:bodyPr vert="horz" lIns="0" tIns="0" rIns="0" bIns="0" rtlCol="0" anchor="t" anchorCtr="0">
            <a:no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b="1" kern="1200">
                <a:solidFill>
                  <a:schemeClr val="tx2"/>
                </a:solidFill>
                <a:latin typeface="+mj-lt"/>
                <a:ea typeface="+mj-ea"/>
                <a:cs typeface="Arial" pitchFamily="34" charset="0"/>
              </a:defRPr>
            </a:lvl1pPr>
          </a:lstStyle>
          <a:p>
            <a:r>
              <a:rPr lang="en-US" sz="2400" dirty="0"/>
              <a:t>PPP 2021:  Overview</a:t>
            </a:r>
          </a:p>
        </p:txBody>
      </p:sp>
      <p:grpSp>
        <p:nvGrpSpPr>
          <p:cNvPr id="5" name="Group 4"/>
          <p:cNvGrpSpPr/>
          <p:nvPr/>
        </p:nvGrpSpPr>
        <p:grpSpPr>
          <a:xfrm>
            <a:off x="2269344" y="3292256"/>
            <a:ext cx="2570138" cy="2480583"/>
            <a:chOff x="61440" y="3145488"/>
            <a:chExt cx="2123173" cy="2049192"/>
          </a:xfrm>
        </p:grpSpPr>
        <p:sp>
          <p:nvSpPr>
            <p:cNvPr id="6" name="Oval 5">
              <a:extLst>
                <a:ext uri="{FF2B5EF4-FFF2-40B4-BE49-F238E27FC236}">
                  <a16:creationId xmlns:a16="http://schemas.microsoft.com/office/drawing/2014/main" id="{63156A48-9AF4-FB47-81A7-6E7720617DDA}"/>
                </a:ext>
              </a:extLst>
            </p:cNvPr>
            <p:cNvSpPr/>
            <p:nvPr/>
          </p:nvSpPr>
          <p:spPr>
            <a:xfrm>
              <a:off x="61440" y="3145488"/>
              <a:ext cx="2123173" cy="2049192"/>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375"/>
                </a:spcAft>
              </a:pPr>
              <a:r>
                <a:rPr lang="en-US" dirty="0" smtClean="0">
                  <a:solidFill>
                    <a:schemeClr val="tx2"/>
                  </a:solidFill>
                </a:rPr>
                <a:t/>
              </a:r>
              <a:br>
                <a:rPr lang="en-US" dirty="0" smtClean="0">
                  <a:solidFill>
                    <a:schemeClr val="tx2"/>
                  </a:solidFill>
                </a:rPr>
              </a:br>
              <a:r>
                <a:rPr lang="en-US" dirty="0" smtClean="0">
                  <a:solidFill>
                    <a:schemeClr val="tx2"/>
                  </a:solidFill>
                </a:rPr>
                <a:t>Loan </a:t>
              </a:r>
              <a:r>
                <a:rPr lang="en-US" dirty="0">
                  <a:solidFill>
                    <a:schemeClr val="tx2"/>
                  </a:solidFill>
                </a:rPr>
                <a:t>a</a:t>
              </a:r>
              <a:r>
                <a:rPr lang="en-US" dirty="0" smtClean="0">
                  <a:solidFill>
                    <a:schemeClr val="tx2"/>
                  </a:solidFill>
                </a:rPr>
                <a:t>mounts</a:t>
              </a:r>
              <a:endParaRPr lang="en-US" dirty="0">
                <a:solidFill>
                  <a:schemeClr val="tx2"/>
                </a:solidFill>
              </a:endParaRPr>
            </a:p>
            <a:p>
              <a:pPr algn="ctr" defTabSz="685800">
                <a:defRPr/>
              </a:pPr>
              <a:endParaRPr lang="en-US" sz="1350" dirty="0" smtClean="0">
                <a:solidFill>
                  <a:srgbClr val="A2A4A3"/>
                </a:solidFill>
                <a:latin typeface="Arial"/>
                <a:ea typeface="SimSun"/>
                <a:cs typeface="Arial"/>
              </a:endParaRPr>
            </a:p>
            <a:p>
              <a:pPr algn="ctr" defTabSz="685800">
                <a:defRPr/>
              </a:pPr>
              <a:endParaRPr lang="en-US" sz="1350" dirty="0">
                <a:solidFill>
                  <a:srgbClr val="A2A4A3"/>
                </a:solidFill>
                <a:latin typeface="Arial"/>
                <a:ea typeface="SimSun"/>
                <a:cs typeface="Arial"/>
              </a:endParaRPr>
            </a:p>
          </p:txBody>
        </p:sp>
        <p:sp>
          <p:nvSpPr>
            <p:cNvPr id="8" name="Rectangle 7">
              <a:extLst>
                <a:ext uri="{FF2B5EF4-FFF2-40B4-BE49-F238E27FC236}">
                  <a16:creationId xmlns:a16="http://schemas.microsoft.com/office/drawing/2014/main" id="{DBFCA361-7F8D-AB44-B792-12FE4A3AB0E5}"/>
                </a:ext>
              </a:extLst>
            </p:cNvPr>
            <p:cNvSpPr/>
            <p:nvPr/>
          </p:nvSpPr>
          <p:spPr>
            <a:xfrm>
              <a:off x="499116" y="3862269"/>
              <a:ext cx="1444791" cy="305102"/>
            </a:xfrm>
            <a:prstGeom prst="rect">
              <a:avLst/>
            </a:prstGeom>
          </p:spPr>
          <p:txBody>
            <a:bodyPr wrap="square">
              <a:spAutoFit/>
            </a:bodyPr>
            <a:lstStyle/>
            <a:p>
              <a:pPr algn="ctr">
                <a:spcAft>
                  <a:spcPts val="375"/>
                </a:spcAft>
              </a:pPr>
              <a:endParaRPr lang="en-US" dirty="0">
                <a:solidFill>
                  <a:schemeClr val="accent5">
                    <a:lumMod val="75000"/>
                  </a:schemeClr>
                </a:solidFill>
                <a:latin typeface="Arial"/>
                <a:ea typeface="SimSun"/>
                <a:cs typeface="Arial"/>
              </a:endParaRPr>
            </a:p>
          </p:txBody>
        </p:sp>
      </p:grpSp>
      <p:grpSp>
        <p:nvGrpSpPr>
          <p:cNvPr id="9" name="Group 8"/>
          <p:cNvGrpSpPr/>
          <p:nvPr/>
        </p:nvGrpSpPr>
        <p:grpSpPr>
          <a:xfrm>
            <a:off x="951565" y="1256073"/>
            <a:ext cx="2821408" cy="2821411"/>
            <a:chOff x="-390933" y="646787"/>
            <a:chExt cx="4001656" cy="4001660"/>
          </a:xfrm>
          <a:solidFill>
            <a:srgbClr val="9C5FB5"/>
          </a:solidFill>
        </p:grpSpPr>
        <p:sp>
          <p:nvSpPr>
            <p:cNvPr id="10" name="Oval 9">
              <a:extLst>
                <a:ext uri="{FF2B5EF4-FFF2-40B4-BE49-F238E27FC236}">
                  <a16:creationId xmlns:a16="http://schemas.microsoft.com/office/drawing/2014/main" id="{9200A8A9-6BF5-604D-84F2-BD43A9A255B2}"/>
                </a:ext>
              </a:extLst>
            </p:cNvPr>
            <p:cNvSpPr/>
            <p:nvPr/>
          </p:nvSpPr>
          <p:spPr>
            <a:xfrm>
              <a:off x="-390933" y="646787"/>
              <a:ext cx="4001656" cy="400166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1" name="Rectangle 10">
              <a:extLst>
                <a:ext uri="{FF2B5EF4-FFF2-40B4-BE49-F238E27FC236}">
                  <a16:creationId xmlns:a16="http://schemas.microsoft.com/office/drawing/2014/main" id="{DE67A1D6-0DA3-064E-B451-0347162E864D}"/>
                </a:ext>
              </a:extLst>
            </p:cNvPr>
            <p:cNvSpPr/>
            <p:nvPr/>
          </p:nvSpPr>
          <p:spPr>
            <a:xfrm>
              <a:off x="-184043" y="1992828"/>
              <a:ext cx="3587877" cy="916703"/>
            </a:xfrm>
            <a:prstGeom prst="rect">
              <a:avLst/>
            </a:prstGeom>
            <a:grpFill/>
            <a:ln>
              <a:noFill/>
            </a:ln>
          </p:spPr>
          <p:txBody>
            <a:bodyPr wrap="square">
              <a:spAutoFit/>
            </a:bodyPr>
            <a:lstStyle/>
            <a:p>
              <a:pPr algn="ctr"/>
              <a:r>
                <a:rPr lang="en-US" b="1" dirty="0" smtClean="0">
                  <a:solidFill>
                    <a:schemeClr val="bg1"/>
                  </a:solidFill>
                  <a:latin typeface="Arial Black" panose="020B0A04020102020204" pitchFamily="34" charset="0"/>
                </a:rPr>
                <a:t>Eligibility requirements</a:t>
              </a:r>
              <a:endParaRPr lang="en-US" b="1" dirty="0">
                <a:solidFill>
                  <a:schemeClr val="bg1"/>
                </a:solidFill>
                <a:latin typeface="Arial Black" panose="020B0A04020102020204" pitchFamily="34" charset="0"/>
              </a:endParaRPr>
            </a:p>
          </p:txBody>
        </p:sp>
      </p:grpSp>
      <p:grpSp>
        <p:nvGrpSpPr>
          <p:cNvPr id="12" name="Group 11"/>
          <p:cNvGrpSpPr/>
          <p:nvPr/>
        </p:nvGrpSpPr>
        <p:grpSpPr>
          <a:xfrm>
            <a:off x="4367808" y="1196752"/>
            <a:ext cx="2424756" cy="2424758"/>
            <a:chOff x="219974" y="3183897"/>
            <a:chExt cx="2003074" cy="2003075"/>
          </a:xfrm>
        </p:grpSpPr>
        <p:sp>
          <p:nvSpPr>
            <p:cNvPr id="14" name="Oval 13">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5" name="Rectangle 14">
              <a:extLst>
                <a:ext uri="{FF2B5EF4-FFF2-40B4-BE49-F238E27FC236}">
                  <a16:creationId xmlns:a16="http://schemas.microsoft.com/office/drawing/2014/main" id="{DBFCA361-7F8D-AB44-B792-12FE4A3AB0E5}"/>
                </a:ext>
              </a:extLst>
            </p:cNvPr>
            <p:cNvSpPr/>
            <p:nvPr/>
          </p:nvSpPr>
          <p:spPr>
            <a:xfrm>
              <a:off x="480025" y="3915172"/>
              <a:ext cx="1444791" cy="533929"/>
            </a:xfrm>
            <a:prstGeom prst="rect">
              <a:avLst/>
            </a:prstGeom>
            <a:ln>
              <a:noFill/>
            </a:ln>
          </p:spPr>
          <p:txBody>
            <a:bodyPr wrap="square">
              <a:spAutoFit/>
            </a:bodyPr>
            <a:lstStyle/>
            <a:p>
              <a:pPr algn="ctr">
                <a:spcAft>
                  <a:spcPts val="375"/>
                </a:spcAft>
              </a:pPr>
              <a:r>
                <a:rPr lang="en-US" dirty="0" smtClean="0">
                  <a:solidFill>
                    <a:schemeClr val="tx2"/>
                  </a:solidFill>
                </a:rPr>
                <a:t>Expanded use of proceeds</a:t>
              </a:r>
              <a:endParaRPr lang="en-US" dirty="0">
                <a:solidFill>
                  <a:schemeClr val="tx2"/>
                </a:solidFill>
                <a:latin typeface="Arial"/>
                <a:ea typeface="SimSun"/>
                <a:cs typeface="Arial"/>
              </a:endParaRPr>
            </a:p>
          </p:txBody>
        </p:sp>
      </p:grpSp>
      <p:grpSp>
        <p:nvGrpSpPr>
          <p:cNvPr id="16" name="Group 15"/>
          <p:cNvGrpSpPr/>
          <p:nvPr/>
        </p:nvGrpSpPr>
        <p:grpSpPr>
          <a:xfrm>
            <a:off x="5894982" y="2405138"/>
            <a:ext cx="2424756" cy="2424758"/>
            <a:chOff x="219974" y="3183897"/>
            <a:chExt cx="2003074" cy="2003075"/>
          </a:xfrm>
        </p:grpSpPr>
        <p:sp>
          <p:nvSpPr>
            <p:cNvPr id="17" name="Oval 16">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18" name="Rectangle 17">
              <a:extLst>
                <a:ext uri="{FF2B5EF4-FFF2-40B4-BE49-F238E27FC236}">
                  <a16:creationId xmlns:a16="http://schemas.microsoft.com/office/drawing/2014/main" id="{DBFCA361-7F8D-AB44-B792-12FE4A3AB0E5}"/>
                </a:ext>
              </a:extLst>
            </p:cNvPr>
            <p:cNvSpPr/>
            <p:nvPr/>
          </p:nvSpPr>
          <p:spPr>
            <a:xfrm>
              <a:off x="349570" y="4013183"/>
              <a:ext cx="1768061" cy="533929"/>
            </a:xfrm>
            <a:prstGeom prst="rect">
              <a:avLst/>
            </a:prstGeom>
            <a:ln>
              <a:noFill/>
            </a:ln>
          </p:spPr>
          <p:txBody>
            <a:bodyPr wrap="square">
              <a:spAutoFit/>
            </a:bodyPr>
            <a:lstStyle/>
            <a:p>
              <a:pPr algn="ctr">
                <a:spcAft>
                  <a:spcPts val="375"/>
                </a:spcAft>
              </a:pPr>
              <a:r>
                <a:rPr lang="en-US" dirty="0" smtClean="0">
                  <a:solidFill>
                    <a:schemeClr val="tx2"/>
                  </a:solidFill>
                </a:rPr>
                <a:t>Forgiveness revisited</a:t>
              </a:r>
              <a:endParaRPr lang="en-US" dirty="0">
                <a:solidFill>
                  <a:schemeClr val="tx2"/>
                </a:solidFill>
                <a:latin typeface="Arial"/>
                <a:ea typeface="SimSun"/>
                <a:cs typeface="Arial"/>
              </a:endParaRPr>
            </a:p>
          </p:txBody>
        </p:sp>
      </p:grpSp>
      <p:sp>
        <p:nvSpPr>
          <p:cNvPr id="19" name="Oval 18">
            <a:extLst>
              <a:ext uri="{FF2B5EF4-FFF2-40B4-BE49-F238E27FC236}">
                <a16:creationId xmlns:a16="http://schemas.microsoft.com/office/drawing/2014/main" id="{63156A48-9AF4-FB47-81A7-6E7720617DDA}"/>
              </a:ext>
            </a:extLst>
          </p:cNvPr>
          <p:cNvSpPr/>
          <p:nvPr/>
        </p:nvSpPr>
        <p:spPr>
          <a:xfrm>
            <a:off x="2129384" y="4833741"/>
            <a:ext cx="1524862" cy="1033771"/>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375"/>
              </a:spcAft>
            </a:pPr>
            <a:endParaRPr lang="en-US" sz="1200" dirty="0" smtClean="0">
              <a:solidFill>
                <a:srgbClr val="D52B1E">
                  <a:lumMod val="75000"/>
                </a:srgbClr>
              </a:solidFill>
            </a:endParaRPr>
          </a:p>
          <a:p>
            <a:pPr lvl="0" algn="ctr">
              <a:spcAft>
                <a:spcPts val="375"/>
              </a:spcAft>
            </a:pPr>
            <a:r>
              <a:rPr lang="en-US" sz="1300" dirty="0" smtClean="0">
                <a:solidFill>
                  <a:srgbClr val="D52B1E">
                    <a:lumMod val="75000"/>
                  </a:srgbClr>
                </a:solidFill>
              </a:rPr>
              <a:t/>
            </a:r>
            <a:br>
              <a:rPr lang="en-US" sz="1300" dirty="0" smtClean="0">
                <a:solidFill>
                  <a:srgbClr val="D52B1E">
                    <a:lumMod val="75000"/>
                  </a:srgbClr>
                </a:solidFill>
              </a:rPr>
            </a:br>
            <a:r>
              <a:rPr lang="en-US" sz="1300" dirty="0" smtClean="0">
                <a:solidFill>
                  <a:schemeClr val="tx2"/>
                </a:solidFill>
              </a:rPr>
              <a:t>Increase of “First Draw PPP Loan”</a:t>
            </a:r>
            <a:endParaRPr lang="en-US" sz="1300" dirty="0">
              <a:solidFill>
                <a:schemeClr val="tx2"/>
              </a:solidFill>
            </a:endParaRPr>
          </a:p>
          <a:p>
            <a:pPr algn="ctr" defTabSz="685800">
              <a:defRPr/>
            </a:pPr>
            <a:endParaRPr lang="en-US" sz="1050" dirty="0" smtClean="0">
              <a:solidFill>
                <a:srgbClr val="A2A4A3"/>
              </a:solidFill>
              <a:latin typeface="Arial"/>
              <a:ea typeface="SimSun"/>
              <a:cs typeface="Arial"/>
            </a:endParaRPr>
          </a:p>
          <a:p>
            <a:pPr algn="ctr" defTabSz="685800">
              <a:defRPr/>
            </a:pPr>
            <a:endParaRPr lang="en-US" sz="1050" dirty="0">
              <a:solidFill>
                <a:srgbClr val="A2A4A3"/>
              </a:solidFill>
              <a:latin typeface="Arial"/>
              <a:ea typeface="SimSun"/>
              <a:cs typeface="Arial"/>
            </a:endParaRPr>
          </a:p>
        </p:txBody>
      </p:sp>
      <p:sp>
        <p:nvSpPr>
          <p:cNvPr id="20" name="Oval 19">
            <a:extLst>
              <a:ext uri="{FF2B5EF4-FFF2-40B4-BE49-F238E27FC236}">
                <a16:creationId xmlns:a16="http://schemas.microsoft.com/office/drawing/2014/main" id="{63156A48-9AF4-FB47-81A7-6E7720617DDA}"/>
              </a:ext>
            </a:extLst>
          </p:cNvPr>
          <p:cNvSpPr/>
          <p:nvPr/>
        </p:nvSpPr>
        <p:spPr>
          <a:xfrm>
            <a:off x="3772973" y="4800638"/>
            <a:ext cx="1622126" cy="1019537"/>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375"/>
              </a:spcAft>
            </a:pPr>
            <a:endParaRPr lang="en-US" sz="1200" dirty="0" smtClean="0">
              <a:solidFill>
                <a:srgbClr val="D52B1E">
                  <a:lumMod val="75000"/>
                </a:srgbClr>
              </a:solidFill>
            </a:endParaRPr>
          </a:p>
          <a:p>
            <a:pPr lvl="0" algn="ctr">
              <a:spcAft>
                <a:spcPts val="375"/>
              </a:spcAft>
            </a:pPr>
            <a:r>
              <a:rPr lang="en-US" sz="1300" dirty="0" smtClean="0">
                <a:solidFill>
                  <a:srgbClr val="D52B1E">
                    <a:lumMod val="75000"/>
                  </a:srgbClr>
                </a:solidFill>
              </a:rPr>
              <a:t/>
            </a:r>
            <a:br>
              <a:rPr lang="en-US" sz="1300" dirty="0" smtClean="0">
                <a:solidFill>
                  <a:srgbClr val="D52B1E">
                    <a:lumMod val="75000"/>
                  </a:srgbClr>
                </a:solidFill>
              </a:rPr>
            </a:br>
            <a:r>
              <a:rPr lang="en-US" sz="1300" dirty="0" smtClean="0">
                <a:solidFill>
                  <a:schemeClr val="tx2"/>
                </a:solidFill>
              </a:rPr>
              <a:t>“Second Draw</a:t>
            </a:r>
            <a:br>
              <a:rPr lang="en-US" sz="1300" dirty="0" smtClean="0">
                <a:solidFill>
                  <a:schemeClr val="tx2"/>
                </a:solidFill>
              </a:rPr>
            </a:br>
            <a:r>
              <a:rPr lang="en-US" sz="1300" dirty="0" smtClean="0">
                <a:solidFill>
                  <a:schemeClr val="tx2"/>
                </a:solidFill>
              </a:rPr>
              <a:t>PPP Loan”</a:t>
            </a:r>
            <a:endParaRPr lang="en-US" sz="1300" dirty="0">
              <a:solidFill>
                <a:schemeClr val="tx2"/>
              </a:solidFill>
            </a:endParaRPr>
          </a:p>
          <a:p>
            <a:pPr algn="ctr" defTabSz="685800">
              <a:defRPr/>
            </a:pPr>
            <a:endParaRPr lang="en-US" sz="1050" dirty="0" smtClean="0">
              <a:solidFill>
                <a:srgbClr val="A2A4A3"/>
              </a:solidFill>
              <a:latin typeface="Arial"/>
              <a:ea typeface="SimSun"/>
              <a:cs typeface="Arial"/>
            </a:endParaRPr>
          </a:p>
          <a:p>
            <a:pPr algn="ctr" defTabSz="685800">
              <a:defRPr/>
            </a:pPr>
            <a:endParaRPr lang="en-US" sz="1050" dirty="0">
              <a:solidFill>
                <a:srgbClr val="A2A4A3"/>
              </a:solidFill>
              <a:latin typeface="Arial"/>
              <a:ea typeface="SimSun"/>
              <a:cs typeface="Arial"/>
            </a:endParaRPr>
          </a:p>
        </p:txBody>
      </p:sp>
    </p:spTree>
    <p:extLst>
      <p:ext uri="{BB962C8B-B14F-4D97-AF65-F5344CB8AC3E}">
        <p14:creationId xmlns:p14="http://schemas.microsoft.com/office/powerpoint/2010/main" val="6529025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720855" y="1001983"/>
            <a:ext cx="1772623" cy="1853145"/>
            <a:chOff x="5521744" y="3892905"/>
            <a:chExt cx="2003074" cy="2003075"/>
          </a:xfrm>
        </p:grpSpPr>
        <p:sp>
          <p:nvSpPr>
            <p:cNvPr id="24" name="Oval 23">
              <a:extLst>
                <a:ext uri="{FF2B5EF4-FFF2-40B4-BE49-F238E27FC236}">
                  <a16:creationId xmlns:a16="http://schemas.microsoft.com/office/drawing/2014/main" id="{3CC48C96-A9FE-4E4B-AAEF-C40E8012F61E}"/>
                </a:ext>
              </a:extLst>
            </p:cNvPr>
            <p:cNvSpPr/>
            <p:nvPr/>
          </p:nvSpPr>
          <p:spPr>
            <a:xfrm>
              <a:off x="5521744" y="3892905"/>
              <a:ext cx="2003074" cy="2003075"/>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85800">
                <a:defRPr/>
              </a:pPr>
              <a:r>
                <a:rPr lang="en-US" sz="1200" dirty="0" smtClean="0">
                  <a:solidFill>
                    <a:srgbClr val="00549F"/>
                  </a:solidFill>
                </a:rPr>
                <a:t>. </a:t>
              </a:r>
              <a:endParaRPr lang="en-US" sz="1200" dirty="0">
                <a:solidFill>
                  <a:srgbClr val="00549F"/>
                </a:solidFill>
              </a:endParaRPr>
            </a:p>
          </p:txBody>
        </p:sp>
        <p:sp>
          <p:nvSpPr>
            <p:cNvPr id="25" name="Rectangle 24">
              <a:extLst>
                <a:ext uri="{FF2B5EF4-FFF2-40B4-BE49-F238E27FC236}">
                  <a16:creationId xmlns:a16="http://schemas.microsoft.com/office/drawing/2014/main" id="{AEFA1894-1AF2-1441-AAA6-65ED37D0C50C}"/>
                </a:ext>
              </a:extLst>
            </p:cNvPr>
            <p:cNvSpPr/>
            <p:nvPr/>
          </p:nvSpPr>
          <p:spPr>
            <a:xfrm>
              <a:off x="5625380" y="4780921"/>
              <a:ext cx="1290766"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549F"/>
                </a:solidFill>
                <a:effectLst/>
                <a:uLnTx/>
                <a:uFillTx/>
                <a:latin typeface="Arial"/>
                <a:ea typeface="SimSun"/>
                <a:cs typeface="Arial"/>
              </a:endParaRPr>
            </a:p>
          </p:txBody>
        </p:sp>
      </p:gr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3</a:t>
            </a:fld>
            <a:endParaRPr lang="en-US" dirty="0"/>
          </a:p>
        </p:txBody>
      </p:sp>
      <p:sp>
        <p:nvSpPr>
          <p:cNvPr id="13" name="Title 2">
            <a:extLst>
              <a:ext uri="{FF2B5EF4-FFF2-40B4-BE49-F238E27FC236}">
                <a16:creationId xmlns:a16="http://schemas.microsoft.com/office/drawing/2014/main" id="{8B764EC7-5118-E540-8A88-8E0AC292ADAD}"/>
              </a:ext>
            </a:extLst>
          </p:cNvPr>
          <p:cNvSpPr txBox="1">
            <a:spLocks/>
          </p:cNvSpPr>
          <p:nvPr/>
        </p:nvSpPr>
        <p:spPr>
          <a:xfrm>
            <a:off x="360000" y="393937"/>
            <a:ext cx="8408987" cy="297000"/>
          </a:xfrm>
          <a:prstGeom prst="rect">
            <a:avLst/>
          </a:prstGeom>
        </p:spPr>
        <p:txBody>
          <a:bodyPr vert="horz" lIns="0" tIns="0" rIns="0" bIns="0" rtlCol="0" anchor="t" anchorCtr="0">
            <a:noAutofit/>
          </a:bodyPr>
          <a:lstStyle>
            <a:lvl1pPr marL="0" marR="0" indent="0" algn="l" defTabSz="457200" rtl="0" eaLnBrk="1" fontAlgn="auto" latinLnBrk="0" hangingPunct="1">
              <a:lnSpc>
                <a:spcPct val="100000"/>
              </a:lnSpc>
              <a:spcBef>
                <a:spcPts val="1000"/>
              </a:spcBef>
              <a:spcAft>
                <a:spcPct val="0"/>
              </a:spcAft>
              <a:buClr>
                <a:schemeClr val="tx2"/>
              </a:buClr>
              <a:buSzTx/>
              <a:buFont typeface="Arial" pitchFamily="34" charset="0"/>
              <a:buNone/>
              <a:defRPr sz="2000" b="1" kern="1200">
                <a:solidFill>
                  <a:schemeClr val="tx2"/>
                </a:solidFill>
                <a:latin typeface="+mj-lt"/>
                <a:ea typeface="+mj-ea"/>
                <a:cs typeface="Arial" pitchFamily="34" charset="0"/>
              </a:defRPr>
            </a:lvl1pPr>
          </a:lstStyle>
          <a:p>
            <a:r>
              <a:rPr lang="en-US" sz="2400" dirty="0"/>
              <a:t>PPP: Eligibility requirements</a:t>
            </a:r>
          </a:p>
        </p:txBody>
      </p:sp>
      <p:grpSp>
        <p:nvGrpSpPr>
          <p:cNvPr id="5" name="Group 4"/>
          <p:cNvGrpSpPr/>
          <p:nvPr/>
        </p:nvGrpSpPr>
        <p:grpSpPr>
          <a:xfrm>
            <a:off x="526845" y="2865681"/>
            <a:ext cx="2478783" cy="2369546"/>
            <a:chOff x="219974" y="3183897"/>
            <a:chExt cx="2003074" cy="2003075"/>
          </a:xfrm>
        </p:grpSpPr>
        <p:sp>
          <p:nvSpPr>
            <p:cNvPr id="6" name="Oval 5">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8" name="Rectangle 7">
              <a:extLst>
                <a:ext uri="{FF2B5EF4-FFF2-40B4-BE49-F238E27FC236}">
                  <a16:creationId xmlns:a16="http://schemas.microsoft.com/office/drawing/2014/main" id="{DBFCA361-7F8D-AB44-B792-12FE4A3AB0E5}"/>
                </a:ext>
              </a:extLst>
            </p:cNvPr>
            <p:cNvSpPr/>
            <p:nvPr/>
          </p:nvSpPr>
          <p:spPr>
            <a:xfrm>
              <a:off x="532064" y="3694366"/>
              <a:ext cx="1356592" cy="1006014"/>
            </a:xfrm>
            <a:prstGeom prst="rect">
              <a:avLst/>
            </a:prstGeom>
            <a:ln>
              <a:noFill/>
            </a:ln>
          </p:spPr>
          <p:txBody>
            <a:bodyPr wrap="square">
              <a:spAutoFit/>
            </a:bodyPr>
            <a:lstStyle/>
            <a:p>
              <a:pPr marL="0" marR="0" lvl="0" indent="0" algn="ctr" defTabSz="457200" rtl="0" eaLnBrk="1" fontAlgn="auto" latinLnBrk="0" hangingPunct="1">
                <a:lnSpc>
                  <a:spcPct val="100000"/>
                </a:lnSpc>
                <a:spcBef>
                  <a:spcPts val="0"/>
                </a:spcBef>
                <a:spcAft>
                  <a:spcPts val="375"/>
                </a:spcAft>
                <a:buClrTx/>
                <a:buSzTx/>
                <a:buFontTx/>
                <a:buNone/>
                <a:tabLst/>
                <a:defRPr/>
              </a:pPr>
              <a:r>
                <a:rPr lang="en-US" sz="1300" dirty="0" smtClean="0">
                  <a:solidFill>
                    <a:schemeClr val="tx2"/>
                  </a:solidFill>
                  <a:latin typeface="Arial"/>
                  <a:ea typeface="SimSun"/>
                  <a:cs typeface="Arial"/>
                </a:rPr>
                <a:t>And paid no more than 500* (or 300, if applicable) employees </a:t>
              </a:r>
            </a:p>
            <a:p>
              <a:pPr lvl="0" algn="ctr">
                <a:spcAft>
                  <a:spcPts val="375"/>
                </a:spcAft>
              </a:pPr>
              <a:r>
                <a:rPr lang="en-US" sz="800" dirty="0">
                  <a:solidFill>
                    <a:schemeClr val="tx2"/>
                  </a:solidFill>
                </a:rPr>
                <a:t>Only U.S. workers and operations may be supported</a:t>
              </a:r>
              <a:endParaRPr kumimoji="0" lang="en-US" sz="800" b="0" i="0" u="none" strike="noStrike" kern="1200" cap="none" spc="0" normalizeH="0" baseline="0" noProof="0" dirty="0">
                <a:ln>
                  <a:noFill/>
                </a:ln>
                <a:solidFill>
                  <a:schemeClr val="tx2"/>
                </a:solidFill>
                <a:effectLst/>
                <a:uLnTx/>
                <a:uFillTx/>
                <a:latin typeface="Arial"/>
                <a:ea typeface="SimSun"/>
                <a:cs typeface="Arial"/>
              </a:endParaRPr>
            </a:p>
          </p:txBody>
        </p:sp>
      </p:grpSp>
      <p:sp>
        <p:nvSpPr>
          <p:cNvPr id="9" name="Oval 8">
            <a:extLst>
              <a:ext uri="{FF2B5EF4-FFF2-40B4-BE49-F238E27FC236}">
                <a16:creationId xmlns:a16="http://schemas.microsoft.com/office/drawing/2014/main" id="{9B19B449-0537-CE4E-9707-5855208F9F8E}"/>
              </a:ext>
            </a:extLst>
          </p:cNvPr>
          <p:cNvSpPr/>
          <p:nvPr/>
        </p:nvSpPr>
        <p:spPr>
          <a:xfrm>
            <a:off x="2459537" y="1824801"/>
            <a:ext cx="2164567" cy="2224494"/>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375"/>
              </a:spcAft>
              <a:defRPr/>
            </a:pPr>
            <a:r>
              <a:rPr lang="en-US" sz="1200" dirty="0">
                <a:solidFill>
                  <a:schemeClr val="tx2"/>
                </a:solidFill>
              </a:rPr>
              <a:t>Was in operation on February 15, </a:t>
            </a:r>
            <a:r>
              <a:rPr lang="en-US" sz="1200" dirty="0" smtClean="0">
                <a:solidFill>
                  <a:schemeClr val="tx2"/>
                </a:solidFill>
              </a:rPr>
              <a:t>2020 and is still in business</a:t>
            </a:r>
            <a:endParaRPr lang="en-US" sz="1200" dirty="0">
              <a:solidFill>
                <a:schemeClr val="tx2"/>
              </a:solidFill>
            </a:endParaRPr>
          </a:p>
        </p:txBody>
      </p:sp>
      <p:grpSp>
        <p:nvGrpSpPr>
          <p:cNvPr id="10" name="Group 9"/>
          <p:cNvGrpSpPr/>
          <p:nvPr/>
        </p:nvGrpSpPr>
        <p:grpSpPr>
          <a:xfrm>
            <a:off x="680638" y="1119613"/>
            <a:ext cx="2003074" cy="2003075"/>
            <a:chOff x="950217" y="1582266"/>
            <a:chExt cx="2003074" cy="2003075"/>
          </a:xfrm>
        </p:grpSpPr>
        <p:sp>
          <p:nvSpPr>
            <p:cNvPr id="11" name="Oval 10">
              <a:extLst>
                <a:ext uri="{FF2B5EF4-FFF2-40B4-BE49-F238E27FC236}">
                  <a16:creationId xmlns:a16="http://schemas.microsoft.com/office/drawing/2014/main" id="{9200A8A9-6BF5-604D-84F2-BD43A9A255B2}"/>
                </a:ext>
              </a:extLst>
            </p:cNvPr>
            <p:cNvSpPr/>
            <p:nvPr/>
          </p:nvSpPr>
          <p:spPr>
            <a:xfrm>
              <a:off x="950217" y="1582266"/>
              <a:ext cx="2003074" cy="2003075"/>
            </a:xfrm>
            <a:prstGeom prst="ellipse">
              <a:avLst/>
            </a:prstGeom>
            <a:solidFill>
              <a:srgbClr val="9064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2" name="Rectangle 11">
              <a:extLst>
                <a:ext uri="{FF2B5EF4-FFF2-40B4-BE49-F238E27FC236}">
                  <a16:creationId xmlns:a16="http://schemas.microsoft.com/office/drawing/2014/main" id="{DE67A1D6-0DA3-064E-B451-0347162E864D}"/>
                </a:ext>
              </a:extLst>
            </p:cNvPr>
            <p:cNvSpPr/>
            <p:nvPr/>
          </p:nvSpPr>
          <p:spPr>
            <a:xfrm>
              <a:off x="1190297" y="2043766"/>
              <a:ext cx="1538819" cy="1077218"/>
            </a:xfrm>
            <a:prstGeom prst="rect">
              <a:avLst/>
            </a:prstGeom>
            <a:ln>
              <a:noFill/>
            </a:ln>
          </p:spPr>
          <p:txBody>
            <a:bodyPr wrap="square">
              <a:spAutoFit/>
            </a:bodyPr>
            <a:lstStyle/>
            <a:p>
              <a:pPr lvl="0" algn="ctr"/>
              <a:r>
                <a:rPr lang="en-US" sz="1600" b="1" dirty="0">
                  <a:solidFill>
                    <a:schemeClr val="bg1"/>
                  </a:solidFill>
                </a:rPr>
                <a:t>Generally, eligible if your company</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SimSun"/>
                <a:cs typeface="Arial" panose="020B0604020202020204" pitchFamily="34" charset="0"/>
              </a:endParaRPr>
            </a:p>
          </p:txBody>
        </p:sp>
      </p:grpSp>
      <p:sp>
        <p:nvSpPr>
          <p:cNvPr id="14" name="Rectangle 13"/>
          <p:cNvSpPr/>
          <p:nvPr/>
        </p:nvSpPr>
        <p:spPr>
          <a:xfrm>
            <a:off x="-572270" y="5800135"/>
            <a:ext cx="9667874" cy="707886"/>
          </a:xfrm>
          <a:prstGeom prst="rect">
            <a:avLst/>
          </a:prstGeom>
        </p:spPr>
        <p:txBody>
          <a:bodyPr wrap="square">
            <a:spAutoFit/>
          </a:bodyPr>
          <a:lstStyle/>
          <a:p>
            <a:pPr lvl="2"/>
            <a:r>
              <a:rPr lang="en-US" sz="1000" dirty="0" smtClean="0">
                <a:solidFill>
                  <a:schemeClr val="tx1">
                    <a:lumMod val="50000"/>
                  </a:schemeClr>
                </a:solidFill>
              </a:rPr>
              <a:t>* Certain </a:t>
            </a:r>
            <a:r>
              <a:rPr lang="en-US" sz="1000" dirty="0">
                <a:solidFill>
                  <a:schemeClr val="tx1">
                    <a:lumMod val="50000"/>
                  </a:schemeClr>
                </a:solidFill>
              </a:rPr>
              <a:t>industry sectors may have a higher threshold for the number of </a:t>
            </a:r>
            <a:r>
              <a:rPr lang="en-US" sz="1000" dirty="0" smtClean="0">
                <a:solidFill>
                  <a:schemeClr val="tx1">
                    <a:lumMod val="50000"/>
                  </a:schemeClr>
                </a:solidFill>
              </a:rPr>
              <a:t>employees</a:t>
            </a:r>
            <a:r>
              <a:rPr lang="en-US" sz="1000" baseline="30000" dirty="0" smtClean="0">
                <a:solidFill>
                  <a:schemeClr val="tx1">
                    <a:lumMod val="50000"/>
                  </a:schemeClr>
                </a:solidFill>
              </a:rPr>
              <a:t>.</a:t>
            </a:r>
            <a:r>
              <a:rPr lang="en-US" sz="1000" dirty="0">
                <a:solidFill>
                  <a:schemeClr val="tx1">
                    <a:lumMod val="50000"/>
                  </a:schemeClr>
                </a:solidFill>
              </a:rPr>
              <a:t> See 13 CFR §121.201 - What size standards has SBA identified by North American Industry Classification System codes?, </a:t>
            </a:r>
            <a:r>
              <a:rPr lang="en-US" sz="1000" i="1" dirty="0">
                <a:solidFill>
                  <a:schemeClr val="tx1">
                    <a:lumMod val="50000"/>
                  </a:schemeClr>
                </a:solidFill>
              </a:rPr>
              <a:t>available at </a:t>
            </a:r>
            <a:r>
              <a:rPr lang="en-US" sz="1000" u="sng" dirty="0">
                <a:solidFill>
                  <a:schemeClr val="tx1">
                    <a:lumMod val="50000"/>
                  </a:schemeClr>
                </a:solidFill>
                <a:hlinkClick r:id="rId2"/>
              </a:rPr>
              <a:t>https://</a:t>
            </a:r>
            <a:r>
              <a:rPr lang="en-US" sz="1000" u="sng" dirty="0" smtClean="0">
                <a:solidFill>
                  <a:schemeClr val="tx1">
                    <a:lumMod val="50000"/>
                  </a:schemeClr>
                </a:solidFill>
                <a:hlinkClick r:id="rId2"/>
              </a:rPr>
              <a:t>www.ecfr.gov/cgi-bin/text-idx?rgn=div5;node=13%3A1.0.1.1.17#se13.1.121_1201</a:t>
            </a:r>
            <a:r>
              <a:rPr lang="en-US" sz="1000" dirty="0" smtClean="0">
                <a:solidFill>
                  <a:schemeClr val="tx1">
                    <a:lumMod val="50000"/>
                  </a:schemeClr>
                </a:solidFill>
              </a:rPr>
              <a:t> </a:t>
            </a:r>
            <a:endParaRPr lang="en-US" sz="1000" dirty="0">
              <a:solidFill>
                <a:schemeClr val="tx1">
                  <a:lumMod val="50000"/>
                </a:schemeClr>
              </a:solidFill>
            </a:endParaRPr>
          </a:p>
          <a:p>
            <a:pPr lvl="2"/>
            <a:endParaRPr lang="en-US" sz="1000" dirty="0">
              <a:solidFill>
                <a:schemeClr val="bg1"/>
              </a:solidFill>
            </a:endParaRPr>
          </a:p>
        </p:txBody>
      </p:sp>
      <p:sp>
        <p:nvSpPr>
          <p:cNvPr id="15" name="Oval 14">
            <a:extLst>
              <a:ext uri="{FF2B5EF4-FFF2-40B4-BE49-F238E27FC236}">
                <a16:creationId xmlns:a16="http://schemas.microsoft.com/office/drawing/2014/main" id="{3CC48C96-A9FE-4E4B-AAEF-C40E8012F61E}"/>
              </a:ext>
            </a:extLst>
          </p:cNvPr>
          <p:cNvSpPr/>
          <p:nvPr/>
        </p:nvSpPr>
        <p:spPr>
          <a:xfrm>
            <a:off x="6600056" y="2636912"/>
            <a:ext cx="2634355" cy="2565467"/>
          </a:xfrm>
          <a:prstGeom prst="ellipse">
            <a:avLst/>
          </a:prstGeom>
          <a:solidFill>
            <a:schemeClr val="bg1"/>
          </a:solidFill>
          <a:ln>
            <a:solidFill>
              <a:srgbClr val="9064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85800">
              <a:defRPr/>
            </a:pPr>
            <a:r>
              <a:rPr lang="en-US" sz="1200" dirty="0" smtClean="0">
                <a:solidFill>
                  <a:schemeClr val="tx2"/>
                </a:solidFill>
              </a:rPr>
              <a:t/>
            </a:r>
            <a:br>
              <a:rPr lang="en-US" sz="1200" dirty="0" smtClean="0">
                <a:solidFill>
                  <a:schemeClr val="tx2"/>
                </a:solidFill>
              </a:rPr>
            </a:br>
            <a:r>
              <a:rPr lang="en-US" sz="1200" dirty="0" smtClean="0">
                <a:solidFill>
                  <a:schemeClr val="tx2"/>
                </a:solidFill>
              </a:rPr>
              <a:t>Borrower has </a:t>
            </a:r>
            <a:r>
              <a:rPr lang="en-US" sz="1200" dirty="0">
                <a:solidFill>
                  <a:schemeClr val="tx2"/>
                </a:solidFill>
              </a:rPr>
              <a:t>used, or will use, the full amount of the First Draw PPP Loan on or before the expected date on which the Second Draw PPP Loan is </a:t>
            </a:r>
            <a:r>
              <a:rPr lang="en-US" sz="1200" dirty="0" smtClean="0">
                <a:solidFill>
                  <a:schemeClr val="tx2"/>
                </a:solidFill>
              </a:rPr>
              <a:t>disbursed  </a:t>
            </a:r>
            <a:endParaRPr lang="en-US" sz="1200" dirty="0">
              <a:solidFill>
                <a:schemeClr val="tx2"/>
              </a:solidFill>
            </a:endParaRPr>
          </a:p>
        </p:txBody>
      </p:sp>
      <p:grpSp>
        <p:nvGrpSpPr>
          <p:cNvPr id="16" name="Group 15"/>
          <p:cNvGrpSpPr/>
          <p:nvPr/>
        </p:nvGrpSpPr>
        <p:grpSpPr>
          <a:xfrm>
            <a:off x="5196571" y="529064"/>
            <a:ext cx="2783350" cy="2857672"/>
            <a:chOff x="5468364" y="1379810"/>
            <a:chExt cx="2098502" cy="2078750"/>
          </a:xfrm>
        </p:grpSpPr>
        <p:sp>
          <p:nvSpPr>
            <p:cNvPr id="17" name="Oval 16">
              <a:extLst>
                <a:ext uri="{FF2B5EF4-FFF2-40B4-BE49-F238E27FC236}">
                  <a16:creationId xmlns:a16="http://schemas.microsoft.com/office/drawing/2014/main" id="{9200A8A9-6BF5-604D-84F2-BD43A9A255B2}"/>
                </a:ext>
              </a:extLst>
            </p:cNvPr>
            <p:cNvSpPr/>
            <p:nvPr/>
          </p:nvSpPr>
          <p:spPr>
            <a:xfrm>
              <a:off x="5468364" y="1379810"/>
              <a:ext cx="2098502" cy="2078750"/>
            </a:xfrm>
            <a:prstGeom prst="ellipse">
              <a:avLst/>
            </a:prstGeom>
            <a:solidFill>
              <a:srgbClr val="9C5FB5"/>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600" b="1" dirty="0">
                  <a:solidFill>
                    <a:srgbClr val="FFFFFF"/>
                  </a:solidFill>
                  <a:latin typeface="Arial" panose="020B0604020202020204" pitchFamily="34" charset="0"/>
                  <a:cs typeface="Arial" panose="020B0604020202020204" pitchFamily="34" charset="0"/>
                </a:rPr>
                <a:t>Second Draw </a:t>
              </a:r>
              <a:endParaRPr lang="en-US" sz="1600" b="1" dirty="0" smtClean="0">
                <a:solidFill>
                  <a:srgbClr val="FFFFFF"/>
                </a:solidFill>
                <a:latin typeface="Arial" panose="020B0604020202020204" pitchFamily="34" charset="0"/>
                <a:cs typeface="Arial" panose="020B0604020202020204" pitchFamily="34" charset="0"/>
              </a:endParaRPr>
            </a:p>
            <a:p>
              <a:pPr lvl="0" algn="ctr">
                <a:defRPr/>
              </a:pPr>
              <a:r>
                <a:rPr lang="en-US" sz="1600" b="1" dirty="0" smtClean="0">
                  <a:solidFill>
                    <a:srgbClr val="FFFFFF"/>
                  </a:solidFill>
                  <a:latin typeface="Arial" panose="020B0604020202020204" pitchFamily="34" charset="0"/>
                  <a:cs typeface="Arial" panose="020B0604020202020204" pitchFamily="34" charset="0"/>
                </a:rPr>
                <a:t>PPP Loans: </a:t>
              </a:r>
            </a:p>
            <a:p>
              <a:pPr lvl="0" algn="ctr">
                <a:defRPr/>
              </a:pPr>
              <a:r>
                <a:rPr lang="en-US" sz="1600" b="1" dirty="0" smtClean="0">
                  <a:solidFill>
                    <a:srgbClr val="FFFFFF"/>
                  </a:solidFill>
                  <a:latin typeface="Arial" panose="020B0604020202020204" pitchFamily="34" charset="0"/>
                  <a:cs typeface="Arial" panose="020B0604020202020204" pitchFamily="34" charset="0"/>
                </a:rPr>
                <a:t>Additional requirements</a:t>
              </a:r>
              <a:endParaRPr lang="en-US" sz="1600" b="1" dirty="0">
                <a:solidFill>
                  <a:srgbClr val="FFFFFF"/>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E67A1D6-0DA3-064E-B451-0347162E864D}"/>
                </a:ext>
              </a:extLst>
            </p:cNvPr>
            <p:cNvSpPr/>
            <p:nvPr/>
          </p:nvSpPr>
          <p:spPr>
            <a:xfrm>
              <a:off x="5832385" y="2128711"/>
              <a:ext cx="1408615"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SimSun"/>
                <a:cs typeface="Arial" panose="020B0604020202020204" pitchFamily="34" charset="0"/>
              </a:endParaRPr>
            </a:p>
          </p:txBody>
        </p:sp>
      </p:grpSp>
      <p:grpSp>
        <p:nvGrpSpPr>
          <p:cNvPr id="19" name="Group 18"/>
          <p:cNvGrpSpPr/>
          <p:nvPr/>
        </p:nvGrpSpPr>
        <p:grpSpPr>
          <a:xfrm>
            <a:off x="4718955" y="2600465"/>
            <a:ext cx="2053522" cy="1873551"/>
            <a:chOff x="219974" y="3183897"/>
            <a:chExt cx="2003074" cy="2003075"/>
          </a:xfrm>
        </p:grpSpPr>
        <p:sp>
          <p:nvSpPr>
            <p:cNvPr id="20" name="Oval 19">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21" name="Rectangle 20">
              <a:extLst>
                <a:ext uri="{FF2B5EF4-FFF2-40B4-BE49-F238E27FC236}">
                  <a16:creationId xmlns:a16="http://schemas.microsoft.com/office/drawing/2014/main" id="{DBFCA361-7F8D-AB44-B792-12FE4A3AB0E5}"/>
                </a:ext>
              </a:extLst>
            </p:cNvPr>
            <p:cNvSpPr/>
            <p:nvPr/>
          </p:nvSpPr>
          <p:spPr>
            <a:xfrm>
              <a:off x="352359" y="3914734"/>
              <a:ext cx="1690984" cy="691014"/>
            </a:xfrm>
            <a:prstGeom prst="rect">
              <a:avLst/>
            </a:prstGeom>
            <a:ln>
              <a:noFill/>
            </a:ln>
          </p:spPr>
          <p:txBody>
            <a:bodyPr wrap="square">
              <a:spAutoFit/>
            </a:bodyPr>
            <a:lstStyle/>
            <a:p>
              <a:pPr lvl="0" algn="ctr">
                <a:spcAft>
                  <a:spcPts val="375"/>
                </a:spcAft>
              </a:pPr>
              <a:r>
                <a:rPr lang="en-US" sz="1200" dirty="0" smtClean="0">
                  <a:solidFill>
                    <a:schemeClr val="tx2"/>
                  </a:solidFill>
                </a:rPr>
                <a:t>Revenue reduction of </a:t>
              </a:r>
              <a:r>
                <a:rPr lang="en-US" sz="1200" dirty="0">
                  <a:solidFill>
                    <a:schemeClr val="tx2"/>
                  </a:solidFill>
                </a:rPr>
                <a:t>25% or </a:t>
              </a:r>
              <a:r>
                <a:rPr lang="en-US" sz="1200" dirty="0" smtClean="0">
                  <a:solidFill>
                    <a:schemeClr val="tx2"/>
                  </a:solidFill>
                </a:rPr>
                <a:t>greater in </a:t>
              </a:r>
              <a:r>
                <a:rPr lang="en-US" sz="1200" dirty="0">
                  <a:solidFill>
                    <a:schemeClr val="tx2"/>
                  </a:solidFill>
                </a:rPr>
                <a:t>2020 relative to 2019</a:t>
              </a:r>
              <a:endParaRPr kumimoji="0" lang="en-US" sz="1200" b="0" i="0" u="none" strike="noStrike" kern="1200" cap="none" spc="0" normalizeH="0" baseline="0" noProof="0" dirty="0">
                <a:ln>
                  <a:noFill/>
                </a:ln>
                <a:solidFill>
                  <a:schemeClr val="tx2"/>
                </a:solidFill>
                <a:effectLst/>
                <a:uLnTx/>
                <a:uFillTx/>
                <a:latin typeface="Arial"/>
                <a:ea typeface="SimSun"/>
                <a:cs typeface="Arial"/>
              </a:endParaRPr>
            </a:p>
          </p:txBody>
        </p:sp>
      </p:grpSp>
      <p:sp>
        <p:nvSpPr>
          <p:cNvPr id="22" name="Rectangle 21">
            <a:extLst>
              <a:ext uri="{FF2B5EF4-FFF2-40B4-BE49-F238E27FC236}">
                <a16:creationId xmlns:a16="http://schemas.microsoft.com/office/drawing/2014/main" id="{DBFCA361-7F8D-AB44-B792-12FE4A3AB0E5}"/>
              </a:ext>
            </a:extLst>
          </p:cNvPr>
          <p:cNvSpPr/>
          <p:nvPr/>
        </p:nvSpPr>
        <p:spPr>
          <a:xfrm>
            <a:off x="7819452" y="1472165"/>
            <a:ext cx="1674026" cy="882293"/>
          </a:xfrm>
          <a:prstGeom prst="rect">
            <a:avLst/>
          </a:prstGeom>
        </p:spPr>
        <p:txBody>
          <a:bodyPr wrap="square">
            <a:spAutoFit/>
          </a:bodyPr>
          <a:lstStyle/>
          <a:p>
            <a:pPr lvl="0" algn="ctr">
              <a:spcAft>
                <a:spcPts val="375"/>
              </a:spcAft>
            </a:pPr>
            <a:r>
              <a:rPr lang="en-US" sz="1200" dirty="0" smtClean="0">
                <a:solidFill>
                  <a:schemeClr val="tx2"/>
                </a:solidFill>
              </a:rPr>
              <a:t>Existing </a:t>
            </a:r>
          </a:p>
          <a:p>
            <a:pPr lvl="0" algn="ctr">
              <a:spcAft>
                <a:spcPts val="375"/>
              </a:spcAft>
            </a:pPr>
            <a:r>
              <a:rPr lang="en-US" sz="1200" dirty="0" smtClean="0">
                <a:solidFill>
                  <a:schemeClr val="tx2"/>
                </a:solidFill>
              </a:rPr>
              <a:t>PPP Borrower</a:t>
            </a:r>
            <a:br>
              <a:rPr lang="en-US" sz="1200" dirty="0" smtClean="0">
                <a:solidFill>
                  <a:schemeClr val="tx2"/>
                </a:solidFill>
              </a:rPr>
            </a:br>
            <a:r>
              <a:rPr lang="en-US" sz="1200" dirty="0" smtClean="0">
                <a:solidFill>
                  <a:schemeClr val="tx2"/>
                </a:solidFill>
              </a:rPr>
              <a:t>with </a:t>
            </a:r>
            <a:r>
              <a:rPr lang="en-US" sz="1200" b="1" u="sng" dirty="0" smtClean="0">
                <a:solidFill>
                  <a:schemeClr val="tx2"/>
                </a:solidFill>
              </a:rPr>
              <a:t>300 or fewer </a:t>
            </a:r>
            <a:r>
              <a:rPr lang="en-US" sz="1200" dirty="0" smtClean="0">
                <a:solidFill>
                  <a:schemeClr val="tx2"/>
                </a:solidFill>
              </a:rPr>
              <a:t>employees</a:t>
            </a:r>
            <a:endParaRPr kumimoji="0" lang="en-US" sz="800" b="0" i="0" u="none" strike="noStrike" kern="1200" cap="none" spc="0" normalizeH="0" baseline="0" noProof="0" dirty="0">
              <a:ln>
                <a:noFill/>
              </a:ln>
              <a:solidFill>
                <a:schemeClr val="tx2"/>
              </a:solidFill>
              <a:effectLst/>
              <a:uLnTx/>
              <a:uFillTx/>
              <a:latin typeface="Arial"/>
              <a:ea typeface="SimSun"/>
              <a:cs typeface="Arial"/>
            </a:endParaRPr>
          </a:p>
        </p:txBody>
      </p:sp>
    </p:spTree>
    <p:extLst>
      <p:ext uri="{BB962C8B-B14F-4D97-AF65-F5344CB8AC3E}">
        <p14:creationId xmlns:p14="http://schemas.microsoft.com/office/powerpoint/2010/main" val="28786515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t>PPP: How do I count my employees?</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4</a:t>
            </a:fld>
            <a:endParaRPr lang="en-US" dirty="0"/>
          </a:p>
        </p:txBody>
      </p:sp>
      <p:grpSp>
        <p:nvGrpSpPr>
          <p:cNvPr id="20" name="Group 19"/>
          <p:cNvGrpSpPr/>
          <p:nvPr/>
        </p:nvGrpSpPr>
        <p:grpSpPr>
          <a:xfrm>
            <a:off x="5231904" y="1556568"/>
            <a:ext cx="3648759" cy="3968267"/>
            <a:chOff x="5211152" y="1745710"/>
            <a:chExt cx="2003074" cy="2069716"/>
          </a:xfrm>
        </p:grpSpPr>
        <p:sp>
          <p:nvSpPr>
            <p:cNvPr id="21" name="Oval 20">
              <a:extLst>
                <a:ext uri="{FF2B5EF4-FFF2-40B4-BE49-F238E27FC236}">
                  <a16:creationId xmlns:a16="http://schemas.microsoft.com/office/drawing/2014/main" id="{9200A8A9-6BF5-604D-84F2-BD43A9A255B2}"/>
                </a:ext>
              </a:extLst>
            </p:cNvPr>
            <p:cNvSpPr/>
            <p:nvPr/>
          </p:nvSpPr>
          <p:spPr>
            <a:xfrm>
              <a:off x="5211152" y="1745710"/>
              <a:ext cx="2003074" cy="2003075"/>
            </a:xfrm>
            <a:prstGeom prst="ellipse">
              <a:avLst/>
            </a:prstGeom>
            <a:solidFill>
              <a:srgbClr val="9064AA"/>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22" name="Rectangle 21">
              <a:extLst>
                <a:ext uri="{FF2B5EF4-FFF2-40B4-BE49-F238E27FC236}">
                  <a16:creationId xmlns:a16="http://schemas.microsoft.com/office/drawing/2014/main" id="{DE67A1D6-0DA3-064E-B451-0347162E864D}"/>
                </a:ext>
              </a:extLst>
            </p:cNvPr>
            <p:cNvSpPr/>
            <p:nvPr/>
          </p:nvSpPr>
          <p:spPr>
            <a:xfrm>
              <a:off x="5411071" y="1800825"/>
              <a:ext cx="1602647" cy="2014601"/>
            </a:xfrm>
            <a:prstGeom prst="rect">
              <a:avLst/>
            </a:prstGeom>
          </p:spPr>
          <p:txBody>
            <a:bodyPr wrap="square">
              <a:spAutoFit/>
            </a:bodyPr>
            <a:lstStyle/>
            <a:p>
              <a:pPr algn="ctr"/>
              <a:r>
                <a:rPr lang="en-US" sz="1600" b="1" dirty="0" smtClean="0">
                  <a:solidFill>
                    <a:schemeClr val="bg1"/>
                  </a:solidFill>
                  <a:latin typeface="Arial" panose="020B0604020202020204" pitchFamily="34" charset="0"/>
                  <a:cs typeface="Arial" panose="020B0604020202020204" pitchFamily="34" charset="0"/>
                </a:rPr>
                <a:t>Hotels </a:t>
              </a:r>
              <a:r>
                <a:rPr lang="en-US" sz="1600" b="1" dirty="0">
                  <a:solidFill>
                    <a:schemeClr val="bg1"/>
                  </a:solidFill>
                  <a:latin typeface="Arial" panose="020B0604020202020204" pitchFamily="34" charset="0"/>
                  <a:cs typeface="Arial" panose="020B0604020202020204" pitchFamily="34" charset="0"/>
                </a:rPr>
                <a:t>&amp; </a:t>
              </a:r>
            </a:p>
            <a:p>
              <a:pPr algn="ctr"/>
              <a:r>
                <a:rPr lang="en-US" sz="1600" b="1" dirty="0">
                  <a:solidFill>
                    <a:schemeClr val="bg1"/>
                  </a:solidFill>
                  <a:latin typeface="Arial" panose="020B0604020202020204" pitchFamily="34" charset="0"/>
                  <a:cs typeface="Arial" panose="020B0604020202020204" pitchFamily="34" charset="0"/>
                </a:rPr>
                <a:t>Restaurants</a:t>
              </a: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sz="1600" b="1" dirty="0">
                  <a:solidFill>
                    <a:schemeClr val="bg1"/>
                  </a:solidFill>
                  <a:latin typeface="Arial" panose="020B0604020202020204" pitchFamily="34" charset="0"/>
                  <a:cs typeface="Arial" panose="020B0604020202020204" pitchFamily="34" charset="0"/>
                </a:rPr>
                <a:t>Count employees by </a:t>
              </a:r>
              <a:r>
                <a:rPr lang="en-US" sz="1600" b="1" dirty="0" smtClean="0">
                  <a:solidFill>
                    <a:schemeClr val="bg1"/>
                  </a:solidFill>
                  <a:latin typeface="Arial" panose="020B0604020202020204" pitchFamily="34" charset="0"/>
                  <a:cs typeface="Arial" panose="020B0604020202020204" pitchFamily="34" charset="0"/>
                </a:rPr>
                <a:t>individual </a:t>
              </a:r>
              <a:r>
                <a:rPr lang="en-US" sz="1600" b="1" dirty="0">
                  <a:solidFill>
                    <a:schemeClr val="bg1"/>
                  </a:solidFill>
                  <a:latin typeface="Arial" panose="020B0604020202020204" pitchFamily="34" charset="0"/>
                  <a:cs typeface="Arial" panose="020B0604020202020204" pitchFamily="34" charset="0"/>
                </a:rPr>
                <a:t>location</a:t>
              </a: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sz="1600" b="1" dirty="0" smtClean="0">
                  <a:solidFill>
                    <a:schemeClr val="bg1"/>
                  </a:solidFill>
                  <a:latin typeface="Arial" panose="020B0604020202020204" pitchFamily="34" charset="0"/>
                  <a:cs typeface="Arial" panose="020B0604020202020204" pitchFamily="34" charset="0"/>
                </a:rPr>
                <a:t>500 employees for           First Draw PPP Loans </a:t>
              </a:r>
            </a:p>
            <a:p>
              <a:pPr algn="ctr"/>
              <a:endParaRPr lang="en-US" sz="1600" b="1" dirty="0" smtClean="0">
                <a:solidFill>
                  <a:schemeClr val="bg1"/>
                </a:solidFill>
                <a:latin typeface="Arial" panose="020B0604020202020204" pitchFamily="34" charset="0"/>
                <a:cs typeface="Arial" panose="020B0604020202020204" pitchFamily="34" charset="0"/>
              </a:endParaRPr>
            </a:p>
            <a:p>
              <a:pPr algn="ctr"/>
              <a:r>
                <a:rPr lang="en-US" sz="1600" b="1" dirty="0" smtClean="0">
                  <a:solidFill>
                    <a:schemeClr val="bg1"/>
                  </a:solidFill>
                  <a:latin typeface="Arial" panose="020B0604020202020204" pitchFamily="34" charset="0"/>
                  <a:cs typeface="Arial" panose="020B0604020202020204" pitchFamily="34" charset="0"/>
                </a:rPr>
                <a:t>300 employees</a:t>
              </a:r>
              <a:r>
                <a:rPr lang="en-US" sz="1600" b="1" dirty="0">
                  <a:solidFill>
                    <a:schemeClr val="bg1"/>
                  </a:solidFill>
                  <a:latin typeface="Arial" panose="020B0604020202020204" pitchFamily="34" charset="0"/>
                  <a:cs typeface="Arial" panose="020B0604020202020204" pitchFamily="34" charset="0"/>
                </a:rPr>
                <a:t> for </a:t>
              </a:r>
              <a:r>
                <a:rPr lang="en-US" sz="1600" b="1" dirty="0" smtClean="0">
                  <a:solidFill>
                    <a:schemeClr val="bg1"/>
                  </a:solidFill>
                  <a:latin typeface="Arial" panose="020B0604020202020204" pitchFamily="34" charset="0"/>
                  <a:cs typeface="Arial" panose="020B0604020202020204" pitchFamily="34" charset="0"/>
                </a:rPr>
                <a:t>      Second Draw </a:t>
              </a:r>
              <a:r>
                <a:rPr lang="en-US" sz="1600" b="1" dirty="0">
                  <a:solidFill>
                    <a:schemeClr val="bg1"/>
                  </a:solidFill>
                  <a:latin typeface="Arial" panose="020B0604020202020204" pitchFamily="34" charset="0"/>
                  <a:cs typeface="Arial" panose="020B0604020202020204" pitchFamily="34" charset="0"/>
                </a:rPr>
                <a:t>PPP Loans </a:t>
              </a:r>
              <a:endParaRPr lang="en-US" sz="1600" b="1" dirty="0" smtClean="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r>
                <a:rPr lang="en-US" sz="1050" b="1" dirty="0" smtClean="0">
                  <a:solidFill>
                    <a:schemeClr val="bg1"/>
                  </a:solidFill>
                  <a:latin typeface="Arial" panose="020B0604020202020204" pitchFamily="34" charset="0"/>
                  <a:cs typeface="Arial" panose="020B0604020202020204" pitchFamily="34" charset="0"/>
                </a:rPr>
                <a:t>* Exempt from application of the affiliation rules</a:t>
              </a:r>
              <a:endParaRPr lang="en-US" sz="10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a:p>
              <a:pPr algn="ctr"/>
              <a:endParaRPr lang="en-US" sz="1600" b="1" dirty="0">
                <a:solidFill>
                  <a:schemeClr val="bg1"/>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DC5C4729-4412-B04F-B154-0A38A1630A3B}"/>
              </a:ext>
            </a:extLst>
          </p:cNvPr>
          <p:cNvGrpSpPr/>
          <p:nvPr/>
        </p:nvGrpSpPr>
        <p:grpSpPr>
          <a:xfrm>
            <a:off x="-621970" y="-437446"/>
            <a:ext cx="6312921" cy="6747804"/>
            <a:chOff x="-1096607" y="-1819138"/>
            <a:chExt cx="6043506" cy="6459829"/>
          </a:xfrm>
        </p:grpSpPr>
        <p:sp>
          <p:nvSpPr>
            <p:cNvPr id="24" name="Oval 23">
              <a:extLst>
                <a:ext uri="{FF2B5EF4-FFF2-40B4-BE49-F238E27FC236}">
                  <a16:creationId xmlns:a16="http://schemas.microsoft.com/office/drawing/2014/main" id="{043F5661-50C6-A14E-A1BF-C5B1357F29DA}"/>
                </a:ext>
              </a:extLst>
            </p:cNvPr>
            <p:cNvSpPr/>
            <p:nvPr/>
          </p:nvSpPr>
          <p:spPr>
            <a:xfrm>
              <a:off x="-1096607" y="-1819138"/>
              <a:ext cx="5131766" cy="5131766"/>
            </a:xfrm>
            <a:prstGeom prst="ellipse">
              <a:avLst/>
            </a:prstGeom>
            <a:solidFill>
              <a:srgbClr val="9064A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25" name="Oval 24">
              <a:extLst>
                <a:ext uri="{FF2B5EF4-FFF2-40B4-BE49-F238E27FC236}">
                  <a16:creationId xmlns:a16="http://schemas.microsoft.com/office/drawing/2014/main" id="{F7056D79-0F6F-F24B-A6AC-66D68132C62D}"/>
                </a:ext>
              </a:extLst>
            </p:cNvPr>
            <p:cNvSpPr/>
            <p:nvPr/>
          </p:nvSpPr>
          <p:spPr>
            <a:xfrm>
              <a:off x="2591216" y="2285008"/>
              <a:ext cx="2355683" cy="2355683"/>
            </a:xfrm>
            <a:prstGeom prst="ellipse">
              <a:avLst/>
            </a:prstGeom>
            <a:solidFill>
              <a:srgbClr val="9064AA">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grpSp>
      <p:grpSp>
        <p:nvGrpSpPr>
          <p:cNvPr id="26" name="Group 25"/>
          <p:cNvGrpSpPr/>
          <p:nvPr/>
        </p:nvGrpSpPr>
        <p:grpSpPr>
          <a:xfrm>
            <a:off x="3347960" y="1467371"/>
            <a:ext cx="2104744" cy="2141444"/>
            <a:chOff x="219974" y="3183897"/>
            <a:chExt cx="2003074" cy="2003075"/>
          </a:xfrm>
        </p:grpSpPr>
        <p:sp>
          <p:nvSpPr>
            <p:cNvPr id="27" name="Oval 26">
              <a:extLst>
                <a:ext uri="{FF2B5EF4-FFF2-40B4-BE49-F238E27FC236}">
                  <a16:creationId xmlns:a16="http://schemas.microsoft.com/office/drawing/2014/main" id="{63156A48-9AF4-FB47-81A7-6E7720617DDA}"/>
                </a:ext>
              </a:extLst>
            </p:cNvPr>
            <p:cNvSpPr/>
            <p:nvPr/>
          </p:nvSpPr>
          <p:spPr>
            <a:xfrm>
              <a:off x="219974" y="3183897"/>
              <a:ext cx="2003074" cy="200307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28" name="Rectangle 27">
              <a:extLst>
                <a:ext uri="{FF2B5EF4-FFF2-40B4-BE49-F238E27FC236}">
                  <a16:creationId xmlns:a16="http://schemas.microsoft.com/office/drawing/2014/main" id="{DBFCA361-7F8D-AB44-B792-12FE4A3AB0E5}"/>
                </a:ext>
              </a:extLst>
            </p:cNvPr>
            <p:cNvSpPr/>
            <p:nvPr/>
          </p:nvSpPr>
          <p:spPr>
            <a:xfrm>
              <a:off x="418049" y="3703935"/>
              <a:ext cx="1743470" cy="825284"/>
            </a:xfrm>
            <a:prstGeom prst="rect">
              <a:avLst/>
            </a:prstGeom>
            <a:ln>
              <a:noFill/>
            </a:ln>
          </p:spPr>
          <p:txBody>
            <a:bodyPr wrap="square">
              <a:spAutoFit/>
            </a:bodyPr>
            <a:lstStyle/>
            <a:p>
              <a:pPr algn="ctr"/>
              <a:r>
                <a:rPr lang="en-US" sz="1200" b="1" cap="small" dirty="0" smtClean="0">
                  <a:solidFill>
                    <a:schemeClr val="tx2"/>
                  </a:solidFill>
                </a:rPr>
                <a:t>General Rule</a:t>
              </a:r>
            </a:p>
            <a:p>
              <a:pPr algn="ctr"/>
              <a:endParaRPr lang="en-US" sz="1200" dirty="0" smtClean="0">
                <a:solidFill>
                  <a:schemeClr val="tx2"/>
                </a:solidFill>
              </a:endParaRPr>
            </a:p>
            <a:p>
              <a:pPr marL="171450" indent="-171450">
                <a:spcAft>
                  <a:spcPts val="375"/>
                </a:spcAft>
                <a:buFont typeface="Arial" panose="020B0604020202020204" pitchFamily="34" charset="0"/>
                <a:buChar char="•"/>
              </a:pPr>
              <a:r>
                <a:rPr lang="en-US" sz="1200" dirty="0" smtClean="0">
                  <a:solidFill>
                    <a:schemeClr val="tx2"/>
                  </a:solidFill>
                </a:rPr>
                <a:t>500 employees max</a:t>
              </a:r>
              <a:endParaRPr lang="en-US" sz="1200" dirty="0">
                <a:solidFill>
                  <a:schemeClr val="tx2"/>
                </a:solidFill>
              </a:endParaRPr>
            </a:p>
            <a:p>
              <a:pPr marL="171450" indent="-171450">
                <a:spcAft>
                  <a:spcPts val="375"/>
                </a:spcAft>
                <a:buFont typeface="Arial" panose="020B0604020202020204" pitchFamily="34" charset="0"/>
                <a:buChar char="•"/>
              </a:pPr>
              <a:r>
                <a:rPr lang="en-US" sz="1200" dirty="0" smtClean="0">
                  <a:solidFill>
                    <a:schemeClr val="tx2"/>
                  </a:solidFill>
                </a:rPr>
                <a:t>Apply affiliation rules* </a:t>
              </a:r>
              <a:endParaRPr lang="en-US" sz="1200" dirty="0">
                <a:solidFill>
                  <a:schemeClr val="tx2"/>
                </a:solidFill>
                <a:latin typeface="Arial"/>
                <a:ea typeface="SimSun"/>
                <a:cs typeface="Arial"/>
              </a:endParaRPr>
            </a:p>
          </p:txBody>
        </p:sp>
      </p:grpSp>
      <p:grpSp>
        <p:nvGrpSpPr>
          <p:cNvPr id="29" name="Group 28"/>
          <p:cNvGrpSpPr/>
          <p:nvPr/>
        </p:nvGrpSpPr>
        <p:grpSpPr>
          <a:xfrm>
            <a:off x="674025" y="1015390"/>
            <a:ext cx="2868958" cy="2994604"/>
            <a:chOff x="950217" y="1582266"/>
            <a:chExt cx="2003074" cy="2003075"/>
          </a:xfrm>
        </p:grpSpPr>
        <p:sp>
          <p:nvSpPr>
            <p:cNvPr id="30" name="Oval 29">
              <a:extLst>
                <a:ext uri="{FF2B5EF4-FFF2-40B4-BE49-F238E27FC236}">
                  <a16:creationId xmlns:a16="http://schemas.microsoft.com/office/drawing/2014/main" id="{9200A8A9-6BF5-604D-84F2-BD43A9A255B2}"/>
                </a:ext>
              </a:extLst>
            </p:cNvPr>
            <p:cNvSpPr/>
            <p:nvPr/>
          </p:nvSpPr>
          <p:spPr>
            <a:xfrm>
              <a:off x="950217" y="1582266"/>
              <a:ext cx="2003074" cy="2003075"/>
            </a:xfrm>
            <a:prstGeom prst="ellipse">
              <a:avLst/>
            </a:prstGeom>
            <a:solidFill>
              <a:srgbClr val="9C5FB5"/>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31" name="Rectangle 30">
              <a:extLst>
                <a:ext uri="{FF2B5EF4-FFF2-40B4-BE49-F238E27FC236}">
                  <a16:creationId xmlns:a16="http://schemas.microsoft.com/office/drawing/2014/main" id="{DE67A1D6-0DA3-064E-B451-0347162E864D}"/>
                </a:ext>
              </a:extLst>
            </p:cNvPr>
            <p:cNvSpPr/>
            <p:nvPr/>
          </p:nvSpPr>
          <p:spPr>
            <a:xfrm>
              <a:off x="1247447" y="2091391"/>
              <a:ext cx="1408615" cy="885241"/>
            </a:xfrm>
            <a:prstGeom prst="rect">
              <a:avLst/>
            </a:prstGeom>
            <a:ln>
              <a:noFill/>
            </a:ln>
          </p:spPr>
          <p:txBody>
            <a:bodyPr wrap="square">
              <a:spAutoFit/>
            </a:bodyPr>
            <a:lstStyle/>
            <a:p>
              <a:pPr algn="ctr"/>
              <a:r>
                <a:rPr lang="en-US" sz="2000" b="1" dirty="0" smtClean="0">
                  <a:solidFill>
                    <a:schemeClr val="bg1"/>
                  </a:solidFill>
                  <a:latin typeface="Arial" panose="020B0604020202020204" pitchFamily="34" charset="0"/>
                  <a:cs typeface="Arial" panose="020B0604020202020204" pitchFamily="34" charset="0"/>
                </a:rPr>
                <a:t>Maximum number </a:t>
              </a:r>
            </a:p>
            <a:p>
              <a:pPr algn="ctr"/>
              <a:r>
                <a:rPr lang="en-US" sz="2000" b="1" dirty="0" smtClean="0">
                  <a:solidFill>
                    <a:schemeClr val="bg1"/>
                  </a:solidFill>
                  <a:latin typeface="Arial" panose="020B0604020202020204" pitchFamily="34" charset="0"/>
                  <a:cs typeface="Arial" panose="020B0604020202020204" pitchFamily="34" charset="0"/>
                </a:rPr>
                <a:t>of </a:t>
              </a:r>
            </a:p>
            <a:p>
              <a:pPr algn="ctr"/>
              <a:r>
                <a:rPr lang="en-US" sz="2000" b="1" dirty="0" smtClean="0">
                  <a:solidFill>
                    <a:schemeClr val="bg1"/>
                  </a:solidFill>
                  <a:latin typeface="Arial" panose="020B0604020202020204" pitchFamily="34" charset="0"/>
                  <a:cs typeface="Arial" panose="020B0604020202020204" pitchFamily="34" charset="0"/>
                </a:rPr>
                <a:t>employees</a:t>
              </a:r>
              <a:endParaRPr lang="en-US" sz="2000" b="1" dirty="0">
                <a:solidFill>
                  <a:schemeClr val="bg1"/>
                </a:solidFill>
                <a:latin typeface="Arial" panose="020B0604020202020204" pitchFamily="34" charset="0"/>
                <a:cs typeface="Arial" panose="020B0604020202020204" pitchFamily="34" charset="0"/>
              </a:endParaRPr>
            </a:p>
          </p:txBody>
        </p:sp>
      </p:grpSp>
      <p:sp>
        <p:nvSpPr>
          <p:cNvPr id="32" name="Oval 31">
            <a:extLst>
              <a:ext uri="{FF2B5EF4-FFF2-40B4-BE49-F238E27FC236}">
                <a16:creationId xmlns:a16="http://schemas.microsoft.com/office/drawing/2014/main" id="{9B19B449-0537-CE4E-9707-5855208F9F8E}"/>
              </a:ext>
            </a:extLst>
          </p:cNvPr>
          <p:cNvSpPr/>
          <p:nvPr/>
        </p:nvSpPr>
        <p:spPr>
          <a:xfrm>
            <a:off x="2574491" y="2990394"/>
            <a:ext cx="2579108" cy="2642507"/>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33" name="Rectangle 32">
            <a:extLst>
              <a:ext uri="{FF2B5EF4-FFF2-40B4-BE49-F238E27FC236}">
                <a16:creationId xmlns:a16="http://schemas.microsoft.com/office/drawing/2014/main" id="{DBFCA361-7F8D-AB44-B792-12FE4A3AB0E5}"/>
              </a:ext>
            </a:extLst>
          </p:cNvPr>
          <p:cNvSpPr/>
          <p:nvPr/>
        </p:nvSpPr>
        <p:spPr>
          <a:xfrm>
            <a:off x="2812325" y="3318020"/>
            <a:ext cx="2126712" cy="1826141"/>
          </a:xfrm>
          <a:prstGeom prst="rect">
            <a:avLst/>
          </a:prstGeom>
        </p:spPr>
        <p:txBody>
          <a:bodyPr wrap="square">
            <a:spAutoFit/>
          </a:bodyPr>
          <a:lstStyle/>
          <a:p>
            <a:pPr algn="ctr">
              <a:spcAft>
                <a:spcPts val="375"/>
              </a:spcAft>
            </a:pPr>
            <a:endParaRPr lang="en-US" sz="1200" dirty="0" smtClean="0">
              <a:solidFill>
                <a:schemeClr val="tx2"/>
              </a:solidFill>
            </a:endParaRPr>
          </a:p>
          <a:p>
            <a:pPr algn="ctr">
              <a:spcAft>
                <a:spcPts val="375"/>
              </a:spcAft>
            </a:pPr>
            <a:r>
              <a:rPr lang="en-US" sz="1200" b="1" cap="small" dirty="0" smtClean="0">
                <a:solidFill>
                  <a:schemeClr val="tx2"/>
                </a:solidFill>
              </a:rPr>
              <a:t>Exceptions </a:t>
            </a:r>
          </a:p>
          <a:p>
            <a:pPr marL="171450" indent="-171450">
              <a:spcAft>
                <a:spcPts val="375"/>
              </a:spcAft>
              <a:buFont typeface="Arial" panose="020B0604020202020204" pitchFamily="34" charset="0"/>
              <a:buChar char="•"/>
            </a:pPr>
            <a:r>
              <a:rPr lang="en-US" sz="1200" dirty="0" smtClean="0">
                <a:solidFill>
                  <a:schemeClr val="tx2"/>
                </a:solidFill>
              </a:rPr>
              <a:t>300 </a:t>
            </a:r>
            <a:r>
              <a:rPr lang="en-US" sz="1200" dirty="0">
                <a:solidFill>
                  <a:schemeClr val="tx2"/>
                </a:solidFill>
              </a:rPr>
              <a:t>employees </a:t>
            </a:r>
            <a:r>
              <a:rPr lang="en-US" sz="1200" dirty="0" smtClean="0">
                <a:solidFill>
                  <a:schemeClr val="tx2"/>
                </a:solidFill>
              </a:rPr>
              <a:t>max</a:t>
            </a:r>
          </a:p>
          <a:p>
            <a:pPr marL="171450" indent="-171450">
              <a:spcAft>
                <a:spcPts val="375"/>
              </a:spcAft>
              <a:buFont typeface="Arial" panose="020B0604020202020204" pitchFamily="34" charset="0"/>
              <a:buChar char="•"/>
            </a:pPr>
            <a:r>
              <a:rPr lang="en-US" sz="1200" dirty="0" smtClean="0">
                <a:solidFill>
                  <a:schemeClr val="tx2"/>
                </a:solidFill>
              </a:rPr>
              <a:t>Housing cooperative</a:t>
            </a:r>
          </a:p>
          <a:p>
            <a:pPr marL="171450" indent="-171450">
              <a:spcAft>
                <a:spcPts val="375"/>
              </a:spcAft>
              <a:buFont typeface="Arial" panose="020B0604020202020204" pitchFamily="34" charset="0"/>
              <a:buChar char="•"/>
            </a:pPr>
            <a:r>
              <a:rPr lang="en-US" sz="1200" dirty="0" smtClean="0">
                <a:solidFill>
                  <a:schemeClr val="tx2"/>
                </a:solidFill>
              </a:rPr>
              <a:t>Eligible </a:t>
            </a:r>
            <a:r>
              <a:rPr lang="en-US" sz="1200" dirty="0">
                <a:solidFill>
                  <a:schemeClr val="tx2"/>
                </a:solidFill>
              </a:rPr>
              <a:t>section 501(c)(6) </a:t>
            </a:r>
            <a:r>
              <a:rPr lang="en-US" sz="1200" dirty="0" smtClean="0">
                <a:solidFill>
                  <a:schemeClr val="tx2"/>
                </a:solidFill>
              </a:rPr>
              <a:t>organization </a:t>
            </a:r>
            <a:endParaRPr lang="en-US" sz="1200" dirty="0">
              <a:solidFill>
                <a:schemeClr val="tx2"/>
              </a:solidFill>
            </a:endParaRPr>
          </a:p>
          <a:p>
            <a:pPr marL="171450" indent="-171450">
              <a:spcAft>
                <a:spcPts val="375"/>
              </a:spcAft>
              <a:buFont typeface="Arial" panose="020B0604020202020204" pitchFamily="34" charset="0"/>
              <a:buChar char="•"/>
            </a:pPr>
            <a:r>
              <a:rPr lang="en-US" sz="1200" dirty="0" smtClean="0">
                <a:solidFill>
                  <a:schemeClr val="tx2"/>
                </a:solidFill>
              </a:rPr>
              <a:t>An eligible </a:t>
            </a:r>
            <a:r>
              <a:rPr lang="en-US" sz="1200" dirty="0">
                <a:solidFill>
                  <a:schemeClr val="tx2"/>
                </a:solidFill>
              </a:rPr>
              <a:t>destination marketing </a:t>
            </a:r>
            <a:r>
              <a:rPr lang="en-US" sz="1200" dirty="0" smtClean="0">
                <a:solidFill>
                  <a:schemeClr val="tx2"/>
                </a:solidFill>
              </a:rPr>
              <a:t>organization</a:t>
            </a:r>
            <a:endParaRPr lang="en-US" sz="1200" dirty="0">
              <a:solidFill>
                <a:schemeClr val="tx2"/>
              </a:solidFill>
              <a:latin typeface="Arial"/>
              <a:ea typeface="SimSun"/>
              <a:cs typeface="Arial"/>
            </a:endParaRPr>
          </a:p>
        </p:txBody>
      </p:sp>
      <p:sp>
        <p:nvSpPr>
          <p:cNvPr id="34" name="Oval 33">
            <a:extLst>
              <a:ext uri="{FF2B5EF4-FFF2-40B4-BE49-F238E27FC236}">
                <a16:creationId xmlns:a16="http://schemas.microsoft.com/office/drawing/2014/main" id="{9B19B449-0537-CE4E-9707-5855208F9F8E}"/>
              </a:ext>
            </a:extLst>
          </p:cNvPr>
          <p:cNvSpPr/>
          <p:nvPr/>
        </p:nvSpPr>
        <p:spPr>
          <a:xfrm>
            <a:off x="1140304" y="3497126"/>
            <a:ext cx="1556675" cy="1531808"/>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A2A4A3"/>
              </a:solidFill>
              <a:latin typeface="Arial"/>
              <a:ea typeface="SimSun"/>
              <a:cs typeface="Arial"/>
            </a:endParaRPr>
          </a:p>
        </p:txBody>
      </p:sp>
      <p:sp>
        <p:nvSpPr>
          <p:cNvPr id="35" name="Rectangle 34">
            <a:extLst>
              <a:ext uri="{FF2B5EF4-FFF2-40B4-BE49-F238E27FC236}">
                <a16:creationId xmlns:a16="http://schemas.microsoft.com/office/drawing/2014/main" id="{DBFCA361-7F8D-AB44-B792-12FE4A3AB0E5}"/>
              </a:ext>
            </a:extLst>
          </p:cNvPr>
          <p:cNvSpPr/>
          <p:nvPr/>
        </p:nvSpPr>
        <p:spPr>
          <a:xfrm>
            <a:off x="1201094" y="3751814"/>
            <a:ext cx="1383003" cy="1251625"/>
          </a:xfrm>
          <a:prstGeom prst="rect">
            <a:avLst/>
          </a:prstGeom>
        </p:spPr>
        <p:txBody>
          <a:bodyPr wrap="square">
            <a:spAutoFit/>
          </a:bodyPr>
          <a:lstStyle/>
          <a:p>
            <a:pPr algn="ctr">
              <a:spcAft>
                <a:spcPts val="375"/>
              </a:spcAft>
            </a:pPr>
            <a:r>
              <a:rPr lang="en-US" sz="1200" dirty="0" smtClean="0">
                <a:solidFill>
                  <a:schemeClr val="tx2"/>
                </a:solidFill>
              </a:rPr>
              <a:t>Do not count independent contractors</a:t>
            </a:r>
            <a:endParaRPr lang="en-US" sz="1200" dirty="0">
              <a:solidFill>
                <a:schemeClr val="tx2"/>
              </a:solidFill>
            </a:endParaRPr>
          </a:p>
          <a:p>
            <a:pPr lvl="0" algn="ctr" defTabSz="685800">
              <a:defRPr/>
            </a:pPr>
            <a:r>
              <a:rPr lang="en-US" sz="1200" dirty="0" smtClean="0">
                <a:solidFill>
                  <a:schemeClr val="tx2"/>
                </a:solidFill>
              </a:rPr>
              <a:t>They file their own application </a:t>
            </a:r>
            <a:endParaRPr lang="en-US" sz="1200" dirty="0">
              <a:solidFill>
                <a:schemeClr val="tx2"/>
              </a:solidFill>
            </a:endParaRPr>
          </a:p>
          <a:p>
            <a:pPr algn="ctr">
              <a:spcAft>
                <a:spcPts val="375"/>
              </a:spcAft>
            </a:pPr>
            <a:r>
              <a:rPr lang="en-US" sz="1200" dirty="0" smtClean="0">
                <a:solidFill>
                  <a:srgbClr val="00549F"/>
                </a:solidFill>
              </a:rPr>
              <a:t> </a:t>
            </a:r>
            <a:endParaRPr lang="en-US" sz="1200" dirty="0">
              <a:solidFill>
                <a:srgbClr val="00549F"/>
              </a:solidFill>
              <a:latin typeface="Arial"/>
              <a:ea typeface="SimSun"/>
              <a:cs typeface="Arial"/>
            </a:endParaRPr>
          </a:p>
        </p:txBody>
      </p:sp>
    </p:spTree>
    <p:extLst>
      <p:ext uri="{BB962C8B-B14F-4D97-AF65-F5344CB8AC3E}">
        <p14:creationId xmlns:p14="http://schemas.microsoft.com/office/powerpoint/2010/main" val="17770630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Ineligibility Revisited</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5</a:t>
            </a:fld>
            <a:endParaRPr lang="en-US" dirty="0"/>
          </a:p>
        </p:txBody>
      </p:sp>
      <p:grpSp>
        <p:nvGrpSpPr>
          <p:cNvPr id="8" name="Group 7"/>
          <p:cNvGrpSpPr/>
          <p:nvPr/>
        </p:nvGrpSpPr>
        <p:grpSpPr>
          <a:xfrm>
            <a:off x="6731399" y="1297417"/>
            <a:ext cx="2381406" cy="2464414"/>
            <a:chOff x="5545996" y="1409414"/>
            <a:chExt cx="2003074" cy="2003075"/>
          </a:xfrm>
        </p:grpSpPr>
        <p:sp>
          <p:nvSpPr>
            <p:cNvPr id="10" name="Oval 9">
              <a:extLst>
                <a:ext uri="{FF2B5EF4-FFF2-40B4-BE49-F238E27FC236}">
                  <a16:creationId xmlns:a16="http://schemas.microsoft.com/office/drawing/2014/main" id="{9200A8A9-6BF5-604D-84F2-BD43A9A255B2}"/>
                </a:ext>
              </a:extLst>
            </p:cNvPr>
            <p:cNvSpPr/>
            <p:nvPr/>
          </p:nvSpPr>
          <p:spPr>
            <a:xfrm>
              <a:off x="5545996" y="1409414"/>
              <a:ext cx="2003074" cy="2003075"/>
            </a:xfrm>
            <a:prstGeom prst="ellipse">
              <a:avLst/>
            </a:prstGeom>
            <a:solidFill>
              <a:schemeClr val="accent2"/>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1" name="Rectangle 10">
              <a:extLst>
                <a:ext uri="{FF2B5EF4-FFF2-40B4-BE49-F238E27FC236}">
                  <a16:creationId xmlns:a16="http://schemas.microsoft.com/office/drawing/2014/main" id="{DE67A1D6-0DA3-064E-B451-0347162E864D}"/>
                </a:ext>
              </a:extLst>
            </p:cNvPr>
            <p:cNvSpPr/>
            <p:nvPr/>
          </p:nvSpPr>
          <p:spPr>
            <a:xfrm>
              <a:off x="5878672" y="1723412"/>
              <a:ext cx="1408615" cy="16760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Second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Draw PPP Loans</a:t>
              </a:r>
            </a:p>
            <a:p>
              <a:pPr lvl="0" algn="ctr"/>
              <a:endParaRPr lang="en-US" sz="1400" b="1" dirty="0" smtClean="0">
                <a:solidFill>
                  <a:srgbClr val="FFFFFF"/>
                </a:solidFill>
                <a:latin typeface="Arial" panose="020B0604020202020204" pitchFamily="34" charset="0"/>
                <a:cs typeface="Arial" panose="020B0604020202020204" pitchFamily="34" charset="0"/>
              </a:endParaRPr>
            </a:p>
            <a:p>
              <a:pPr lvl="0" algn="ctr"/>
              <a:r>
                <a:rPr lang="en-US" sz="1400" b="1" dirty="0" smtClean="0">
                  <a:solidFill>
                    <a:srgbClr val="FFFFFF"/>
                  </a:solidFill>
                  <a:latin typeface="Arial" panose="020B0604020202020204" pitchFamily="34" charset="0"/>
                  <a:cs typeface="Arial" panose="020B0604020202020204" pitchFamily="34" charset="0"/>
                </a:rPr>
                <a:t>Additional </a:t>
              </a:r>
              <a:r>
                <a:rPr lang="en-US" sz="1400" b="1" dirty="0">
                  <a:solidFill>
                    <a:srgbClr val="FFFFFF"/>
                  </a:solidFill>
                  <a:latin typeface="Arial" panose="020B0604020202020204" pitchFamily="34" charset="0"/>
                  <a:cs typeface="Arial" panose="020B0604020202020204" pitchFamily="34" charset="0"/>
                </a:rPr>
                <a:t>requirements </a:t>
              </a:r>
              <a:r>
                <a:rPr lang="en-US" sz="1400" b="1" dirty="0" smtClean="0">
                  <a:solidFill>
                    <a:srgbClr val="FFFFFF"/>
                  </a:solidFill>
                  <a:latin typeface="Arial" panose="020B0604020202020204" pitchFamily="34" charset="0"/>
                  <a:cs typeface="Arial" panose="020B0604020202020204" pitchFamily="34" charset="0"/>
                </a:rPr>
                <a:t>include </a:t>
              </a:r>
              <a:endParaRPr lang="en-US" b="1" dirty="0" smtClean="0">
                <a:solidFill>
                  <a:srgbClr val="FFFFFF"/>
                </a:solidFill>
                <a:latin typeface="Arial" panose="020B0604020202020204" pitchFamily="34" charset="0"/>
                <a:ea typeface="SimSun"/>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srgbClr val="FFFFFF"/>
                </a:solidFill>
                <a:effectLst/>
                <a:uLnTx/>
                <a:uFillTx/>
                <a:latin typeface="Arial" panose="020B0604020202020204" pitchFamily="34" charset="0"/>
                <a:ea typeface="SimSun"/>
                <a:cs typeface="Arial" panose="020B0604020202020204" pitchFamily="34" charset="0"/>
              </a:endParaRPr>
            </a:p>
          </p:txBody>
        </p:sp>
      </p:grpSp>
      <p:grpSp>
        <p:nvGrpSpPr>
          <p:cNvPr id="12" name="Group 11"/>
          <p:cNvGrpSpPr/>
          <p:nvPr/>
        </p:nvGrpSpPr>
        <p:grpSpPr>
          <a:xfrm>
            <a:off x="7183411" y="3679714"/>
            <a:ext cx="2003074" cy="2003075"/>
            <a:chOff x="6720001" y="2848396"/>
            <a:chExt cx="2003074" cy="2003075"/>
          </a:xfrm>
        </p:grpSpPr>
        <p:sp>
          <p:nvSpPr>
            <p:cNvPr id="13" name="Oval 12">
              <a:extLst>
                <a:ext uri="{FF2B5EF4-FFF2-40B4-BE49-F238E27FC236}">
                  <a16:creationId xmlns:a16="http://schemas.microsoft.com/office/drawing/2014/main" id="{C20FE293-8897-D043-81AD-817EECC39F72}"/>
                </a:ext>
              </a:extLst>
            </p:cNvPr>
            <p:cNvSpPr/>
            <p:nvPr/>
          </p:nvSpPr>
          <p:spPr>
            <a:xfrm>
              <a:off x="6720001" y="2848396"/>
              <a:ext cx="2003074" cy="2003075"/>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75"/>
                </a:spcAft>
              </a:pPr>
              <a:r>
                <a:rPr lang="en-US" sz="1400" dirty="0">
                  <a:solidFill>
                    <a:srgbClr val="00549F"/>
                  </a:solidFill>
                  <a:latin typeface="Arial"/>
                  <a:ea typeface="SimSun"/>
                  <a:cs typeface="Arial"/>
                </a:rPr>
                <a:t>Ineligible for a First Draw PPP Loan</a:t>
              </a:r>
            </a:p>
          </p:txBody>
        </p:sp>
        <p:sp>
          <p:nvSpPr>
            <p:cNvPr id="14" name="Rectangle 13">
              <a:extLst>
                <a:ext uri="{FF2B5EF4-FFF2-40B4-BE49-F238E27FC236}">
                  <a16:creationId xmlns:a16="http://schemas.microsoft.com/office/drawing/2014/main" id="{BF8EA12A-A7C7-EF40-8979-36E106932003}"/>
                </a:ext>
              </a:extLst>
            </p:cNvPr>
            <p:cNvSpPr/>
            <p:nvPr/>
          </p:nvSpPr>
          <p:spPr>
            <a:xfrm>
              <a:off x="6930328" y="3467023"/>
              <a:ext cx="1638955"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375"/>
                </a:spcAft>
                <a:buClrTx/>
                <a:buSzTx/>
                <a:buFontTx/>
                <a:buNone/>
                <a:tabLst/>
                <a:defRPr/>
              </a:pPr>
              <a:endParaRPr kumimoji="0" lang="en-US" sz="1200" b="0" i="0" u="none" strike="noStrike" kern="1200" cap="none" spc="0" normalizeH="0" baseline="0" noProof="0" dirty="0">
                <a:ln>
                  <a:noFill/>
                </a:ln>
                <a:solidFill>
                  <a:srgbClr val="00549F"/>
                </a:solidFill>
                <a:effectLst/>
                <a:uLnTx/>
                <a:uFillTx/>
                <a:latin typeface="Arial"/>
                <a:ea typeface="SimSun"/>
                <a:cs typeface="Arial"/>
              </a:endParaRPr>
            </a:p>
          </p:txBody>
        </p:sp>
      </p:grpSp>
      <p:grpSp>
        <p:nvGrpSpPr>
          <p:cNvPr id="15" name="Group 14"/>
          <p:cNvGrpSpPr/>
          <p:nvPr/>
        </p:nvGrpSpPr>
        <p:grpSpPr>
          <a:xfrm>
            <a:off x="4991359" y="2854112"/>
            <a:ext cx="2504932" cy="2393018"/>
            <a:chOff x="5269226" y="3894800"/>
            <a:chExt cx="2003074" cy="2003075"/>
          </a:xfrm>
        </p:grpSpPr>
        <p:sp>
          <p:nvSpPr>
            <p:cNvPr id="16" name="Oval 15">
              <a:extLst>
                <a:ext uri="{FF2B5EF4-FFF2-40B4-BE49-F238E27FC236}">
                  <a16:creationId xmlns:a16="http://schemas.microsoft.com/office/drawing/2014/main" id="{3CC48C96-A9FE-4E4B-AAEF-C40E8012F61E}"/>
                </a:ext>
              </a:extLst>
            </p:cNvPr>
            <p:cNvSpPr/>
            <p:nvPr/>
          </p:nvSpPr>
          <p:spPr>
            <a:xfrm>
              <a:off x="5269226" y="3894800"/>
              <a:ext cx="2003074" cy="2003075"/>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Aft>
                  <a:spcPts val="375"/>
                </a:spcAft>
                <a:defRPr/>
              </a:pPr>
              <a:r>
                <a:rPr lang="en-US" sz="1400" dirty="0" smtClean="0">
                  <a:solidFill>
                    <a:srgbClr val="00549F"/>
                  </a:solidFill>
                  <a:latin typeface="Arial"/>
                  <a:ea typeface="SimSun"/>
                  <a:cs typeface="Arial"/>
                </a:rPr>
                <a:t>20% or more ownership interest by a Chinese </a:t>
              </a:r>
              <a:r>
                <a:rPr lang="en-US" sz="1400" dirty="0">
                  <a:solidFill>
                    <a:srgbClr val="00549F"/>
                  </a:solidFill>
                  <a:latin typeface="Arial"/>
                  <a:ea typeface="SimSun"/>
                  <a:cs typeface="Arial"/>
                </a:rPr>
                <a:t>or HK </a:t>
              </a:r>
              <a:r>
                <a:rPr lang="en-US" sz="1400" dirty="0" smtClean="0">
                  <a:solidFill>
                    <a:srgbClr val="00549F"/>
                  </a:solidFill>
                  <a:latin typeface="Arial"/>
                  <a:ea typeface="SimSun"/>
                  <a:cs typeface="Arial"/>
                </a:rPr>
                <a:t>entity </a:t>
              </a:r>
              <a:r>
                <a:rPr lang="en-US" sz="1400" dirty="0">
                  <a:solidFill>
                    <a:srgbClr val="00549F"/>
                  </a:solidFill>
                  <a:latin typeface="Arial"/>
                  <a:ea typeface="SimSun"/>
                  <a:cs typeface="Arial"/>
                </a:rPr>
                <a:t>or </a:t>
              </a:r>
              <a:r>
                <a:rPr lang="en-US" sz="1400" dirty="0" smtClean="0">
                  <a:solidFill>
                    <a:srgbClr val="00549F"/>
                  </a:solidFill>
                  <a:latin typeface="Arial"/>
                  <a:ea typeface="SimSun"/>
                  <a:cs typeface="Arial"/>
                </a:rPr>
                <a:t>an entity </a:t>
              </a:r>
              <a:r>
                <a:rPr lang="en-US" sz="1400" dirty="0" smtClean="0">
                  <a:solidFill>
                    <a:srgbClr val="00549F"/>
                  </a:solidFill>
                </a:rPr>
                <a:t>with significant </a:t>
              </a:r>
              <a:r>
                <a:rPr lang="en-US" sz="1400" dirty="0">
                  <a:solidFill>
                    <a:srgbClr val="00549F"/>
                  </a:solidFill>
                </a:rPr>
                <a:t>operations </a:t>
              </a:r>
              <a:r>
                <a:rPr lang="en-US" sz="1400" dirty="0" smtClean="0">
                  <a:solidFill>
                    <a:srgbClr val="00549F"/>
                  </a:solidFill>
                </a:rPr>
                <a:t>in or </a:t>
              </a:r>
              <a:r>
                <a:rPr lang="en-US" sz="1400" dirty="0" smtClean="0">
                  <a:solidFill>
                    <a:srgbClr val="00549F"/>
                  </a:solidFill>
                  <a:latin typeface="Arial"/>
                  <a:ea typeface="SimSun"/>
                  <a:cs typeface="Arial"/>
                </a:rPr>
                <a:t>other </a:t>
              </a:r>
              <a:r>
                <a:rPr lang="en-US" sz="1400" dirty="0">
                  <a:solidFill>
                    <a:srgbClr val="00549F"/>
                  </a:solidFill>
                  <a:latin typeface="Arial"/>
                  <a:ea typeface="SimSun"/>
                  <a:cs typeface="Arial"/>
                </a:rPr>
                <a:t>ties to China or HK</a:t>
              </a:r>
            </a:p>
          </p:txBody>
        </p:sp>
        <p:sp>
          <p:nvSpPr>
            <p:cNvPr id="17" name="Rectangle 16">
              <a:extLst>
                <a:ext uri="{FF2B5EF4-FFF2-40B4-BE49-F238E27FC236}">
                  <a16:creationId xmlns:a16="http://schemas.microsoft.com/office/drawing/2014/main" id="{AEFA1894-1AF2-1441-AAA6-65ED37D0C50C}"/>
                </a:ext>
              </a:extLst>
            </p:cNvPr>
            <p:cNvSpPr/>
            <p:nvPr/>
          </p:nvSpPr>
          <p:spPr>
            <a:xfrm>
              <a:off x="5625380" y="4780921"/>
              <a:ext cx="1290766" cy="27699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549F"/>
                </a:solidFill>
                <a:effectLst/>
                <a:uLnTx/>
                <a:uFillTx/>
                <a:latin typeface="Arial"/>
                <a:ea typeface="SimSun"/>
                <a:cs typeface="Arial"/>
              </a:endParaRPr>
            </a:p>
          </p:txBody>
        </p:sp>
      </p:grpSp>
      <p:grpSp>
        <p:nvGrpSpPr>
          <p:cNvPr id="18" name="Group 17"/>
          <p:cNvGrpSpPr/>
          <p:nvPr/>
        </p:nvGrpSpPr>
        <p:grpSpPr>
          <a:xfrm>
            <a:off x="1053816" y="2990720"/>
            <a:ext cx="1837662" cy="1594146"/>
            <a:chOff x="150589" y="3189597"/>
            <a:chExt cx="2003074" cy="2003075"/>
          </a:xfrm>
        </p:grpSpPr>
        <p:sp>
          <p:nvSpPr>
            <p:cNvPr id="19" name="Oval 18">
              <a:extLst>
                <a:ext uri="{FF2B5EF4-FFF2-40B4-BE49-F238E27FC236}">
                  <a16:creationId xmlns:a16="http://schemas.microsoft.com/office/drawing/2014/main" id="{63156A48-9AF4-FB47-81A7-6E7720617DDA}"/>
                </a:ext>
              </a:extLst>
            </p:cNvPr>
            <p:cNvSpPr/>
            <p:nvPr/>
          </p:nvSpPr>
          <p:spPr>
            <a:xfrm>
              <a:off x="150589" y="3189597"/>
              <a:ext cx="2003074" cy="2003075"/>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20" name="Rectangle 19">
              <a:extLst>
                <a:ext uri="{FF2B5EF4-FFF2-40B4-BE49-F238E27FC236}">
                  <a16:creationId xmlns:a16="http://schemas.microsoft.com/office/drawing/2014/main" id="{DBFCA361-7F8D-AB44-B792-12FE4A3AB0E5}"/>
                </a:ext>
              </a:extLst>
            </p:cNvPr>
            <p:cNvSpPr/>
            <p:nvPr/>
          </p:nvSpPr>
          <p:spPr>
            <a:xfrm>
              <a:off x="474915" y="3699555"/>
              <a:ext cx="1356592"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375"/>
                </a:spcAft>
                <a:buClrTx/>
                <a:buSzTx/>
                <a:buFontTx/>
                <a:buNone/>
                <a:tabLst/>
                <a:defRPr/>
              </a:pPr>
              <a:r>
                <a:rPr kumimoji="0" lang="en-US" sz="1400" b="0" i="0" u="none" strike="noStrike" kern="1200" cap="none" spc="0" normalizeH="0" baseline="0" noProof="0" dirty="0" smtClean="0">
                  <a:ln>
                    <a:noFill/>
                  </a:ln>
                  <a:solidFill>
                    <a:srgbClr val="00549F"/>
                  </a:solidFill>
                  <a:effectLst/>
                  <a:uLnTx/>
                  <a:uFillTx/>
                  <a:latin typeface="Arial"/>
                  <a:ea typeface="SimSun"/>
                  <a:cs typeface="Arial"/>
                </a:rPr>
                <a:t>Publicly</a:t>
              </a:r>
              <a:r>
                <a:rPr kumimoji="0" lang="en-US" sz="1400" b="0" i="0" u="none" strike="noStrike" kern="1200" cap="none" spc="0" normalizeH="0" noProof="0" dirty="0" smtClean="0">
                  <a:ln>
                    <a:noFill/>
                  </a:ln>
                  <a:solidFill>
                    <a:srgbClr val="00549F"/>
                  </a:solidFill>
                  <a:effectLst/>
                  <a:uLnTx/>
                  <a:uFillTx/>
                  <a:latin typeface="Arial"/>
                  <a:ea typeface="SimSun"/>
                  <a:cs typeface="Arial"/>
                </a:rPr>
                <a:t> traded companies </a:t>
              </a:r>
              <a:endParaRPr kumimoji="0" lang="en-US" sz="1400" b="0" i="0" u="none" strike="noStrike" kern="1200" cap="none" spc="0" normalizeH="0" baseline="0" noProof="0" dirty="0" smtClean="0">
                <a:ln>
                  <a:noFill/>
                </a:ln>
                <a:solidFill>
                  <a:srgbClr val="00549F"/>
                </a:solidFill>
                <a:effectLst/>
                <a:uLnTx/>
                <a:uFillTx/>
                <a:latin typeface="Arial"/>
                <a:ea typeface="SimSun"/>
                <a:cs typeface="Arial"/>
              </a:endParaRPr>
            </a:p>
          </p:txBody>
        </p:sp>
      </p:grpSp>
      <p:sp>
        <p:nvSpPr>
          <p:cNvPr id="21" name="Oval 20">
            <a:extLst>
              <a:ext uri="{FF2B5EF4-FFF2-40B4-BE49-F238E27FC236}">
                <a16:creationId xmlns:a16="http://schemas.microsoft.com/office/drawing/2014/main" id="{9B19B449-0537-CE4E-9707-5855208F9F8E}"/>
              </a:ext>
            </a:extLst>
          </p:cNvPr>
          <p:cNvSpPr/>
          <p:nvPr/>
        </p:nvSpPr>
        <p:spPr>
          <a:xfrm>
            <a:off x="2803879" y="1926088"/>
            <a:ext cx="2164567" cy="2224494"/>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noProof="0" dirty="0" smtClean="0">
                <a:ln>
                  <a:noFill/>
                </a:ln>
                <a:solidFill>
                  <a:srgbClr val="A2A4A3"/>
                </a:solidFill>
                <a:effectLst/>
                <a:uLnTx/>
                <a:uFillTx/>
                <a:latin typeface="Arial"/>
                <a:ea typeface="SimSun"/>
                <a:cs typeface="Arial"/>
              </a:rPr>
              <a:t> </a:t>
            </a: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grpSp>
        <p:nvGrpSpPr>
          <p:cNvPr id="22" name="Group 21"/>
          <p:cNvGrpSpPr/>
          <p:nvPr/>
        </p:nvGrpSpPr>
        <p:grpSpPr>
          <a:xfrm>
            <a:off x="1202800" y="1272064"/>
            <a:ext cx="2003074" cy="2003075"/>
            <a:chOff x="950217" y="1582266"/>
            <a:chExt cx="2003074" cy="2003075"/>
          </a:xfrm>
        </p:grpSpPr>
        <p:sp>
          <p:nvSpPr>
            <p:cNvPr id="23" name="Oval 22">
              <a:extLst>
                <a:ext uri="{FF2B5EF4-FFF2-40B4-BE49-F238E27FC236}">
                  <a16:creationId xmlns:a16="http://schemas.microsoft.com/office/drawing/2014/main" id="{9200A8A9-6BF5-604D-84F2-BD43A9A255B2}"/>
                </a:ext>
              </a:extLst>
            </p:cNvPr>
            <p:cNvSpPr/>
            <p:nvPr/>
          </p:nvSpPr>
          <p:spPr>
            <a:xfrm>
              <a:off x="950217" y="1582266"/>
              <a:ext cx="2003074" cy="2003075"/>
            </a:xfrm>
            <a:prstGeom prst="ellipse">
              <a:avLst/>
            </a:prstGeom>
            <a:solidFill>
              <a:schemeClr val="accent2"/>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24" name="Rectangle 23">
              <a:extLst>
                <a:ext uri="{FF2B5EF4-FFF2-40B4-BE49-F238E27FC236}">
                  <a16:creationId xmlns:a16="http://schemas.microsoft.com/office/drawing/2014/main" id="{DE67A1D6-0DA3-064E-B451-0347162E864D}"/>
                </a:ext>
              </a:extLst>
            </p:cNvPr>
            <p:cNvSpPr/>
            <p:nvPr/>
          </p:nvSpPr>
          <p:spPr>
            <a:xfrm>
              <a:off x="1190297" y="2043766"/>
              <a:ext cx="1538819" cy="107721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Certain new</a:t>
              </a:r>
              <a:r>
                <a:rPr kumimoji="0" lang="en-US" sz="1600" b="1" i="0" u="none" strike="noStrike" kern="1200" cap="none" spc="0" normalizeH="0" noProof="0" dirty="0" smtClean="0">
                  <a:ln>
                    <a:noFill/>
                  </a:ln>
                  <a:solidFill>
                    <a:srgbClr val="FFFFFF"/>
                  </a:solidFill>
                  <a:effectLst/>
                  <a:uLnTx/>
                  <a:uFillTx/>
                  <a:latin typeface="Arial" panose="020B0604020202020204" pitchFamily="34" charset="0"/>
                  <a:ea typeface="SimSun"/>
                  <a:cs typeface="Arial" panose="020B0604020202020204" pitchFamily="34" charset="0"/>
                </a:rPr>
                <a:t> </a:t>
              </a:r>
              <a:r>
                <a:rPr kumimoji="0" lang="en-US" sz="16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requirements for all PPP loans </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SimSun"/>
                <a:cs typeface="Arial" panose="020B0604020202020204" pitchFamily="34" charset="0"/>
              </a:endParaRPr>
            </a:p>
          </p:txBody>
        </p:sp>
      </p:grpSp>
      <p:sp>
        <p:nvSpPr>
          <p:cNvPr id="25" name="Rectangle 24">
            <a:extLst>
              <a:ext uri="{FF2B5EF4-FFF2-40B4-BE49-F238E27FC236}">
                <a16:creationId xmlns:a16="http://schemas.microsoft.com/office/drawing/2014/main" id="{DBFCA361-7F8D-AB44-B792-12FE4A3AB0E5}"/>
              </a:ext>
            </a:extLst>
          </p:cNvPr>
          <p:cNvSpPr/>
          <p:nvPr/>
        </p:nvSpPr>
        <p:spPr>
          <a:xfrm>
            <a:off x="3025965" y="2237786"/>
            <a:ext cx="1755066" cy="22108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375"/>
              </a:spcAft>
              <a:buClrTx/>
              <a:buSzTx/>
              <a:buFontTx/>
              <a:buNone/>
              <a:tabLst/>
              <a:defRPr/>
            </a:pPr>
            <a:r>
              <a:rPr kumimoji="0" lang="en-US" sz="1100" b="0" i="0" u="none" strike="noStrike" kern="1200" cap="none" spc="0" normalizeH="0" baseline="0" noProof="0" dirty="0" smtClean="0">
                <a:ln>
                  <a:noFill/>
                </a:ln>
                <a:solidFill>
                  <a:srgbClr val="00549F"/>
                </a:solidFill>
                <a:effectLst/>
                <a:uLnTx/>
                <a:uFillTx/>
                <a:latin typeface="Arial"/>
                <a:ea typeface="SimSun"/>
                <a:cs typeface="Arial"/>
              </a:rPr>
              <a:t>Recipients of a</a:t>
            </a:r>
          </a:p>
          <a:p>
            <a:pPr marL="0" marR="0" lvl="0" indent="0" algn="ctr" defTabSz="457200" rtl="0" eaLnBrk="1" fontAlgn="auto" latinLnBrk="0" hangingPunct="1">
              <a:lnSpc>
                <a:spcPct val="100000"/>
              </a:lnSpc>
              <a:spcBef>
                <a:spcPts val="0"/>
              </a:spcBef>
              <a:spcAft>
                <a:spcPts val="375"/>
              </a:spcAft>
              <a:buClrTx/>
              <a:buSzTx/>
              <a:buFontTx/>
              <a:buNone/>
              <a:tabLst/>
              <a:defRPr/>
            </a:pPr>
            <a:r>
              <a:rPr kumimoji="0" lang="en-US" sz="1100" b="0" i="0" u="none" strike="noStrike" kern="1200" cap="none" spc="0" normalizeH="0" baseline="0" noProof="0" dirty="0" smtClean="0">
                <a:ln>
                  <a:noFill/>
                </a:ln>
                <a:solidFill>
                  <a:srgbClr val="00549F"/>
                </a:solidFill>
                <a:effectLst/>
                <a:uLnTx/>
                <a:uFillTx/>
                <a:latin typeface="Arial"/>
                <a:ea typeface="SimSun"/>
                <a:cs typeface="Arial"/>
              </a:rPr>
              <a:t>“Shuttered Venue Operator Grant”</a:t>
            </a:r>
          </a:p>
          <a:p>
            <a:pPr lvl="0" algn="ctr">
              <a:spcAft>
                <a:spcPts val="375"/>
              </a:spcAft>
            </a:pPr>
            <a:r>
              <a:rPr lang="en-US" sz="1100" dirty="0">
                <a:solidFill>
                  <a:srgbClr val="00549F"/>
                </a:solidFill>
              </a:rPr>
              <a:t>This includes motion picture theater </a:t>
            </a:r>
            <a:r>
              <a:rPr lang="en-US" sz="1100" dirty="0" smtClean="0">
                <a:solidFill>
                  <a:srgbClr val="00549F"/>
                </a:solidFill>
              </a:rPr>
              <a:t>operator, live </a:t>
            </a:r>
            <a:r>
              <a:rPr lang="en-US" sz="1100" dirty="0">
                <a:solidFill>
                  <a:srgbClr val="00549F"/>
                </a:solidFill>
              </a:rPr>
              <a:t>venue operator or </a:t>
            </a:r>
            <a:r>
              <a:rPr lang="en-US" sz="1100" dirty="0" smtClean="0">
                <a:solidFill>
                  <a:srgbClr val="00549F"/>
                </a:solidFill>
              </a:rPr>
              <a:t>promoter and theatrical producers </a:t>
            </a:r>
            <a:endParaRPr lang="en-US" sz="1100" dirty="0">
              <a:solidFill>
                <a:srgbClr val="00549F"/>
              </a:solidFill>
            </a:endParaRPr>
          </a:p>
          <a:p>
            <a:pPr marL="0" marR="0" lvl="0" indent="0" algn="ctr" defTabSz="457200" rtl="0" eaLnBrk="1" fontAlgn="auto" latinLnBrk="0" hangingPunct="1">
              <a:lnSpc>
                <a:spcPct val="100000"/>
              </a:lnSpc>
              <a:spcBef>
                <a:spcPts val="0"/>
              </a:spcBef>
              <a:spcAft>
                <a:spcPts val="375"/>
              </a:spcAft>
              <a:buClrTx/>
              <a:buSzTx/>
              <a:buFontTx/>
              <a:buNone/>
              <a:tabLst/>
              <a:defRPr/>
            </a:pPr>
            <a:endParaRPr lang="en-US" sz="1100" dirty="0">
              <a:solidFill>
                <a:srgbClr val="00549F"/>
              </a:solidFill>
              <a:latin typeface="Arial"/>
              <a:ea typeface="SimSun"/>
              <a:cs typeface="Arial"/>
            </a:endParaRPr>
          </a:p>
          <a:p>
            <a:pPr marL="0" marR="0" lvl="0" indent="0" algn="ctr" defTabSz="457200" rtl="0" eaLnBrk="1" fontAlgn="auto" latinLnBrk="0" hangingPunct="1">
              <a:lnSpc>
                <a:spcPct val="100000"/>
              </a:lnSpc>
              <a:spcBef>
                <a:spcPts val="0"/>
              </a:spcBef>
              <a:spcAft>
                <a:spcPts val="375"/>
              </a:spcAft>
              <a:buClrTx/>
              <a:buSzTx/>
              <a:buFontTx/>
              <a:buNone/>
              <a:tabLst/>
              <a:defRPr/>
            </a:pPr>
            <a:endParaRPr kumimoji="0" lang="en-US" sz="1100" b="0" i="0" u="none" strike="noStrike" kern="1200" cap="none" spc="0" normalizeH="0" baseline="0" noProof="0" dirty="0" smtClean="0">
              <a:ln>
                <a:noFill/>
              </a:ln>
              <a:solidFill>
                <a:srgbClr val="00549F"/>
              </a:solidFill>
              <a:effectLst/>
              <a:uLnTx/>
              <a:uFillTx/>
              <a:latin typeface="Arial"/>
              <a:ea typeface="SimSun"/>
              <a:cs typeface="Arial"/>
            </a:endParaRPr>
          </a:p>
          <a:p>
            <a:pPr marL="0" marR="0" lvl="0" indent="0" algn="ctr" defTabSz="457200" rtl="0" eaLnBrk="1" fontAlgn="auto" latinLnBrk="0" hangingPunct="1">
              <a:lnSpc>
                <a:spcPct val="100000"/>
              </a:lnSpc>
              <a:spcBef>
                <a:spcPts val="0"/>
              </a:spcBef>
              <a:spcAft>
                <a:spcPts val="375"/>
              </a:spcAft>
              <a:buClrTx/>
              <a:buSzTx/>
              <a:buFontTx/>
              <a:buNone/>
              <a:tabLst/>
              <a:defRPr/>
            </a:pPr>
            <a:endParaRPr kumimoji="0" lang="en-US" sz="1100" b="0" i="0" u="none" strike="noStrike" kern="1200" cap="none" spc="0" normalizeH="0" baseline="0" noProof="0" dirty="0">
              <a:ln>
                <a:noFill/>
              </a:ln>
              <a:solidFill>
                <a:srgbClr val="00549F"/>
              </a:solidFill>
              <a:effectLst/>
              <a:uLnTx/>
              <a:uFillTx/>
              <a:latin typeface="Arial"/>
              <a:ea typeface="SimSun"/>
              <a:cs typeface="Arial"/>
            </a:endParaRPr>
          </a:p>
        </p:txBody>
      </p:sp>
      <p:sp>
        <p:nvSpPr>
          <p:cNvPr id="26" name="Oval 25">
            <a:extLst>
              <a:ext uri="{FF2B5EF4-FFF2-40B4-BE49-F238E27FC236}">
                <a16:creationId xmlns:a16="http://schemas.microsoft.com/office/drawing/2014/main" id="{C20FE293-8897-D043-81AD-817EECC39F72}"/>
              </a:ext>
            </a:extLst>
          </p:cNvPr>
          <p:cNvSpPr/>
          <p:nvPr/>
        </p:nvSpPr>
        <p:spPr>
          <a:xfrm>
            <a:off x="4257213" y="4728332"/>
            <a:ext cx="1611915" cy="1555400"/>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75"/>
              </a:spcAft>
            </a:pPr>
            <a:r>
              <a:rPr lang="en-US" sz="1200" dirty="0" smtClean="0">
                <a:solidFill>
                  <a:srgbClr val="00549F"/>
                </a:solidFill>
                <a:latin typeface="Arial"/>
                <a:ea typeface="SimSun"/>
                <a:cs typeface="Arial"/>
              </a:rPr>
              <a:t>Board member </a:t>
            </a:r>
            <a:r>
              <a:rPr lang="en-US" sz="1200" dirty="0">
                <a:solidFill>
                  <a:srgbClr val="00549F"/>
                </a:solidFill>
              </a:rPr>
              <a:t>is resident of the People’s Republic of China</a:t>
            </a:r>
            <a:endParaRPr lang="en-US" sz="1200" dirty="0">
              <a:solidFill>
                <a:srgbClr val="00549F"/>
              </a:solidFill>
              <a:latin typeface="Arial"/>
              <a:ea typeface="SimSun"/>
              <a:cs typeface="Arial"/>
            </a:endParaRPr>
          </a:p>
        </p:txBody>
      </p:sp>
    </p:spTree>
    <p:extLst>
      <p:ext uri="{BB962C8B-B14F-4D97-AF65-F5344CB8AC3E}">
        <p14:creationId xmlns:p14="http://schemas.microsoft.com/office/powerpoint/2010/main" val="12287976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How do I calculate my revenue reduction? </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6</a:t>
            </a:fld>
            <a:endParaRPr lang="en-US" dirty="0"/>
          </a:p>
        </p:txBody>
      </p:sp>
      <p:sp>
        <p:nvSpPr>
          <p:cNvPr id="8" name="Oval 7">
            <a:extLst>
              <a:ext uri="{FF2B5EF4-FFF2-40B4-BE49-F238E27FC236}">
                <a16:creationId xmlns:a16="http://schemas.microsoft.com/office/drawing/2014/main" id="{9B19B449-0537-CE4E-9707-5855208F9F8E}"/>
              </a:ext>
            </a:extLst>
          </p:cNvPr>
          <p:cNvSpPr/>
          <p:nvPr/>
        </p:nvSpPr>
        <p:spPr>
          <a:xfrm>
            <a:off x="4439816" y="1052736"/>
            <a:ext cx="3325268" cy="3165145"/>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0" name="Rectangle 9">
            <a:extLst>
              <a:ext uri="{FF2B5EF4-FFF2-40B4-BE49-F238E27FC236}">
                <a16:creationId xmlns:a16="http://schemas.microsoft.com/office/drawing/2014/main" id="{DBFCA361-7F8D-AB44-B792-12FE4A3AB0E5}"/>
              </a:ext>
            </a:extLst>
          </p:cNvPr>
          <p:cNvSpPr/>
          <p:nvPr/>
        </p:nvSpPr>
        <p:spPr>
          <a:xfrm>
            <a:off x="4680383" y="1361786"/>
            <a:ext cx="2854351" cy="309828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smtClean="0">
                <a:ln>
                  <a:noFill/>
                </a:ln>
                <a:solidFill>
                  <a:srgbClr val="00549F"/>
                </a:solidFill>
                <a:effectLst/>
                <a:uLnTx/>
                <a:uFillTx/>
                <a:ea typeface="SimSun"/>
                <a:cs typeface="Arial"/>
              </a:rPr>
              <a:t>Include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200" b="1" cap="small" dirty="0">
              <a:solidFill>
                <a:srgbClr val="00549F"/>
              </a:solidFill>
              <a:latin typeface="Arial"/>
              <a:ea typeface="SimSun"/>
              <a:cs typeface="Arial"/>
            </a:endParaRPr>
          </a:p>
          <a:p>
            <a:pPr lvl="0" algn="ctr">
              <a:spcAft>
                <a:spcPts val="375"/>
              </a:spcAft>
            </a:pPr>
            <a:r>
              <a:rPr lang="en-US" sz="1200" dirty="0" smtClean="0">
                <a:solidFill>
                  <a:srgbClr val="00549F"/>
                </a:solidFill>
              </a:rPr>
              <a:t>    All </a:t>
            </a:r>
            <a:r>
              <a:rPr lang="en-US" sz="1200" dirty="0">
                <a:solidFill>
                  <a:srgbClr val="00549F"/>
                </a:solidFill>
              </a:rPr>
              <a:t>revenue in whatever form received or accrued </a:t>
            </a:r>
            <a:r>
              <a:rPr lang="en-US" sz="1200" dirty="0" smtClean="0">
                <a:solidFill>
                  <a:srgbClr val="00549F"/>
                </a:solidFill>
              </a:rPr>
              <a:t>including</a:t>
            </a:r>
          </a:p>
          <a:p>
            <a:pPr marL="628650" lvl="1" indent="-171450">
              <a:buFont typeface="Arial" panose="020B0604020202020204" pitchFamily="34" charset="0"/>
              <a:buChar char="•"/>
            </a:pPr>
            <a:r>
              <a:rPr lang="en-US" sz="1200" dirty="0" smtClean="0">
                <a:solidFill>
                  <a:srgbClr val="00549F"/>
                </a:solidFill>
              </a:rPr>
              <a:t>sales </a:t>
            </a:r>
            <a:r>
              <a:rPr lang="en-US" sz="1200" dirty="0">
                <a:solidFill>
                  <a:srgbClr val="00549F"/>
                </a:solidFill>
              </a:rPr>
              <a:t>of products or </a:t>
            </a:r>
            <a:r>
              <a:rPr lang="en-US" sz="1200" dirty="0" smtClean="0">
                <a:solidFill>
                  <a:srgbClr val="00549F"/>
                </a:solidFill>
              </a:rPr>
              <a:t>services</a:t>
            </a:r>
          </a:p>
          <a:p>
            <a:pPr marL="628650" lvl="1" indent="-171450">
              <a:buFont typeface="Arial" panose="020B0604020202020204" pitchFamily="34" charset="0"/>
              <a:buChar char="•"/>
            </a:pPr>
            <a:r>
              <a:rPr lang="en-US" sz="1200" dirty="0" smtClean="0">
                <a:solidFill>
                  <a:srgbClr val="00549F"/>
                </a:solidFill>
              </a:rPr>
              <a:t>interest </a:t>
            </a:r>
          </a:p>
          <a:p>
            <a:pPr marL="628650" lvl="1" indent="-171450">
              <a:buFont typeface="Arial" panose="020B0604020202020204" pitchFamily="34" charset="0"/>
              <a:buChar char="•"/>
            </a:pPr>
            <a:r>
              <a:rPr lang="en-US" sz="1200" dirty="0" smtClean="0">
                <a:solidFill>
                  <a:srgbClr val="00549F"/>
                </a:solidFill>
              </a:rPr>
              <a:t>dividends </a:t>
            </a:r>
          </a:p>
          <a:p>
            <a:pPr marL="628650" lvl="1" indent="-171450">
              <a:buFont typeface="Arial" panose="020B0604020202020204" pitchFamily="34" charset="0"/>
              <a:buChar char="•"/>
            </a:pPr>
            <a:r>
              <a:rPr lang="en-US" sz="1200" dirty="0" smtClean="0">
                <a:solidFill>
                  <a:srgbClr val="00549F"/>
                </a:solidFill>
              </a:rPr>
              <a:t>rents</a:t>
            </a:r>
          </a:p>
          <a:p>
            <a:pPr marL="628650" lvl="1" indent="-171450">
              <a:buFont typeface="Arial" panose="020B0604020202020204" pitchFamily="34" charset="0"/>
              <a:buChar char="•"/>
            </a:pPr>
            <a:r>
              <a:rPr lang="en-US" sz="1200" dirty="0" smtClean="0">
                <a:solidFill>
                  <a:srgbClr val="00549F"/>
                </a:solidFill>
              </a:rPr>
              <a:t>royalties </a:t>
            </a:r>
          </a:p>
          <a:p>
            <a:pPr marL="628650" lvl="1" indent="-171450">
              <a:buFont typeface="Arial" panose="020B0604020202020204" pitchFamily="34" charset="0"/>
              <a:buChar char="•"/>
            </a:pPr>
            <a:r>
              <a:rPr lang="en-US" sz="1200" dirty="0" smtClean="0">
                <a:solidFill>
                  <a:srgbClr val="00549F"/>
                </a:solidFill>
              </a:rPr>
              <a:t>fees</a:t>
            </a:r>
          </a:p>
          <a:p>
            <a:pPr marL="628650" lvl="1" indent="-171450">
              <a:buFont typeface="Arial" panose="020B0604020202020204" pitchFamily="34" charset="0"/>
              <a:buChar char="•"/>
            </a:pPr>
            <a:r>
              <a:rPr lang="en-US" sz="1200" dirty="0">
                <a:solidFill>
                  <a:srgbClr val="00549F"/>
                </a:solidFill>
              </a:rPr>
              <a:t>c</a:t>
            </a:r>
            <a:r>
              <a:rPr lang="en-US" sz="1200" dirty="0" smtClean="0">
                <a:solidFill>
                  <a:srgbClr val="00549F"/>
                </a:solidFill>
              </a:rPr>
              <a:t>ommissions</a:t>
            </a:r>
          </a:p>
          <a:p>
            <a:pPr marL="628650" lvl="1" indent="-171450">
              <a:buFont typeface="Arial" panose="020B0604020202020204" pitchFamily="34" charset="0"/>
              <a:buChar char="•"/>
            </a:pPr>
            <a:r>
              <a:rPr lang="en-US" sz="1200" dirty="0" smtClean="0">
                <a:solidFill>
                  <a:srgbClr val="00549F"/>
                </a:solidFill>
              </a:rPr>
              <a:t>reduced </a:t>
            </a:r>
            <a:r>
              <a:rPr lang="en-US" sz="1200" dirty="0">
                <a:solidFill>
                  <a:srgbClr val="00549F"/>
                </a:solidFill>
              </a:rPr>
              <a:t>by returns and allowances</a:t>
            </a:r>
            <a:endParaRPr kumimoji="0" lang="en-US" sz="1200" i="0" u="none" strike="noStrike" kern="1200" spc="0" normalizeH="0" baseline="0" noProof="0" dirty="0" smtClean="0">
              <a:ln>
                <a:noFill/>
              </a:ln>
              <a:solidFill>
                <a:srgbClr val="00549F"/>
              </a:solidFill>
              <a:effectLst/>
              <a:uLnTx/>
              <a:uFillTx/>
              <a:latin typeface="Arial"/>
              <a:ea typeface="SimSun"/>
              <a:cs typeface="Arial"/>
            </a:endParaRPr>
          </a:p>
          <a:p>
            <a:pPr lvl="1" algn="ctr"/>
            <a:endParaRPr kumimoji="0" lang="en-US" sz="1200" b="0" i="0" u="none" strike="noStrike" kern="1200" cap="none" spc="0" normalizeH="0" baseline="0" noProof="0" dirty="0" smtClean="0">
              <a:ln>
                <a:noFill/>
              </a:ln>
              <a:solidFill>
                <a:srgbClr val="00549F"/>
              </a:solidFill>
              <a:effectLst/>
              <a:uLnTx/>
              <a:uFillTx/>
              <a:latin typeface="Arial"/>
              <a:ea typeface="SimSun"/>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549F"/>
              </a:solidFill>
              <a:effectLst/>
              <a:uLnTx/>
              <a:uFillTx/>
              <a:latin typeface="Arial"/>
              <a:ea typeface="SimSun"/>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49F"/>
                </a:solidFill>
                <a:effectLst/>
                <a:uLnTx/>
                <a:uFillTx/>
                <a:latin typeface="Arial"/>
                <a:ea typeface="SimSun"/>
                <a:cs typeface="Arial"/>
              </a:rPr>
              <a:t> </a:t>
            </a:r>
          </a:p>
        </p:txBody>
      </p:sp>
      <p:grpSp>
        <p:nvGrpSpPr>
          <p:cNvPr id="11" name="Group 10"/>
          <p:cNvGrpSpPr/>
          <p:nvPr/>
        </p:nvGrpSpPr>
        <p:grpSpPr>
          <a:xfrm>
            <a:off x="1537134" y="1248808"/>
            <a:ext cx="3143249" cy="3090041"/>
            <a:chOff x="1605011" y="1576644"/>
            <a:chExt cx="2003074" cy="2003075"/>
          </a:xfrm>
        </p:grpSpPr>
        <p:sp>
          <p:nvSpPr>
            <p:cNvPr id="12" name="Oval 11">
              <a:extLst>
                <a:ext uri="{FF2B5EF4-FFF2-40B4-BE49-F238E27FC236}">
                  <a16:creationId xmlns:a16="http://schemas.microsoft.com/office/drawing/2014/main" id="{9200A8A9-6BF5-604D-84F2-BD43A9A255B2}"/>
                </a:ext>
              </a:extLst>
            </p:cNvPr>
            <p:cNvSpPr/>
            <p:nvPr/>
          </p:nvSpPr>
          <p:spPr>
            <a:xfrm>
              <a:off x="1605011" y="1576644"/>
              <a:ext cx="2003074" cy="2003075"/>
            </a:xfrm>
            <a:prstGeom prst="ellipse">
              <a:avLst/>
            </a:prstGeom>
            <a:solidFill>
              <a:schemeClr val="accent2"/>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3" name="Rectangle 12">
              <a:extLst>
                <a:ext uri="{FF2B5EF4-FFF2-40B4-BE49-F238E27FC236}">
                  <a16:creationId xmlns:a16="http://schemas.microsoft.com/office/drawing/2014/main" id="{DE67A1D6-0DA3-064E-B451-0347162E864D}"/>
                </a:ext>
              </a:extLst>
            </p:cNvPr>
            <p:cNvSpPr/>
            <p:nvPr/>
          </p:nvSpPr>
          <p:spPr>
            <a:xfrm>
              <a:off x="1908312" y="2251927"/>
              <a:ext cx="1408615" cy="53868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Gross receipts </a:t>
              </a:r>
            </a:p>
          </p:txBody>
        </p:sp>
      </p:grpSp>
      <p:sp>
        <p:nvSpPr>
          <p:cNvPr id="14" name="Oval 13">
            <a:extLst>
              <a:ext uri="{FF2B5EF4-FFF2-40B4-BE49-F238E27FC236}">
                <a16:creationId xmlns:a16="http://schemas.microsoft.com/office/drawing/2014/main" id="{9B19B449-0537-CE4E-9707-5855208F9F8E}"/>
              </a:ext>
            </a:extLst>
          </p:cNvPr>
          <p:cNvSpPr/>
          <p:nvPr/>
        </p:nvSpPr>
        <p:spPr>
          <a:xfrm>
            <a:off x="2548716" y="4029903"/>
            <a:ext cx="2542152" cy="2313930"/>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5" name="Rectangle 14">
            <a:extLst>
              <a:ext uri="{FF2B5EF4-FFF2-40B4-BE49-F238E27FC236}">
                <a16:creationId xmlns:a16="http://schemas.microsoft.com/office/drawing/2014/main" id="{DBFCA361-7F8D-AB44-B792-12FE4A3AB0E5}"/>
              </a:ext>
            </a:extLst>
          </p:cNvPr>
          <p:cNvSpPr/>
          <p:nvPr/>
        </p:nvSpPr>
        <p:spPr>
          <a:xfrm>
            <a:off x="2637209" y="4396751"/>
            <a:ext cx="2453659" cy="1241365"/>
          </a:xfrm>
          <a:prstGeom prst="rect">
            <a:avLst/>
          </a:prstGeom>
        </p:spPr>
        <p:txBody>
          <a:bodyPr wrap="square">
            <a:spAutoFit/>
          </a:bodyPr>
          <a:lstStyle/>
          <a:p>
            <a:pPr marL="0" marR="0" lvl="0" indent="0" algn="ctr" defTabSz="457200" rtl="0" eaLnBrk="1" fontAlgn="auto" latinLnBrk="0" hangingPunct="1">
              <a:lnSpc>
                <a:spcPct val="100000"/>
              </a:lnSpc>
              <a:spcBef>
                <a:spcPts val="0"/>
              </a:spcBef>
              <a:buClrTx/>
              <a:buSzTx/>
              <a:buFontTx/>
              <a:buNone/>
              <a:tabLst/>
              <a:defRPr/>
            </a:pPr>
            <a:r>
              <a:rPr kumimoji="0" lang="en-US" sz="1200" b="1" i="0" u="none" strike="noStrike" kern="1200" cap="small" spc="0" normalizeH="0" baseline="0" noProof="0" dirty="0" smtClean="0">
                <a:ln>
                  <a:noFill/>
                </a:ln>
                <a:solidFill>
                  <a:srgbClr val="00549F"/>
                </a:solidFill>
                <a:effectLst/>
                <a:uLnTx/>
                <a:uFillTx/>
                <a:latin typeface="Arial"/>
                <a:ea typeface="SimSun"/>
                <a:cs typeface="Arial"/>
              </a:rPr>
              <a:t>Exclude</a:t>
            </a:r>
          </a:p>
          <a:p>
            <a:pPr marL="0" marR="0" lvl="0" indent="0" algn="ctr" defTabSz="457200" rtl="0" eaLnBrk="1" fontAlgn="auto" latinLnBrk="0" hangingPunct="1">
              <a:lnSpc>
                <a:spcPct val="100000"/>
              </a:lnSpc>
              <a:spcBef>
                <a:spcPts val="0"/>
              </a:spcBef>
              <a:buClrTx/>
              <a:buSzTx/>
              <a:buFontTx/>
              <a:buNone/>
              <a:tabLst/>
              <a:defRPr/>
            </a:pPr>
            <a:endParaRPr kumimoji="0" lang="en-US" sz="1200" b="0" i="0" u="none" strike="noStrike" kern="1200" cap="none" spc="0" normalizeH="0" baseline="0" noProof="0" dirty="0" smtClean="0">
              <a:ln>
                <a:noFill/>
              </a:ln>
              <a:solidFill>
                <a:srgbClr val="00549F"/>
              </a:solidFill>
              <a:effectLst/>
              <a:uLnTx/>
              <a:uFillTx/>
              <a:latin typeface="Arial"/>
              <a:ea typeface="SimSun"/>
              <a:cs typeface="Arial"/>
            </a:endParaRPr>
          </a:p>
          <a:p>
            <a:pPr marL="171450" lvl="0" indent="-171450">
              <a:spcAft>
                <a:spcPts val="375"/>
              </a:spcAft>
              <a:buFont typeface="Arial" panose="020B0604020202020204" pitchFamily="34" charset="0"/>
              <a:buChar char="•"/>
            </a:pPr>
            <a:r>
              <a:rPr lang="en-US" sz="1100" dirty="0" smtClean="0">
                <a:solidFill>
                  <a:srgbClr val="00549F"/>
                </a:solidFill>
              </a:rPr>
              <a:t>Forgiven First Draw PPP Loan</a:t>
            </a:r>
          </a:p>
          <a:p>
            <a:pPr marL="171450" lvl="0" indent="-171450">
              <a:spcAft>
                <a:spcPts val="375"/>
              </a:spcAft>
              <a:buFont typeface="Arial" panose="020B0604020202020204" pitchFamily="34" charset="0"/>
              <a:buChar char="•"/>
            </a:pPr>
            <a:r>
              <a:rPr lang="en-US" sz="1100" dirty="0" smtClean="0">
                <a:solidFill>
                  <a:srgbClr val="00549F"/>
                </a:solidFill>
              </a:rPr>
              <a:t>Amounts collected as agent</a:t>
            </a:r>
          </a:p>
          <a:p>
            <a:pPr marL="171450" lvl="0" indent="-171450">
              <a:spcAft>
                <a:spcPts val="375"/>
              </a:spcAft>
              <a:buFont typeface="Arial" panose="020B0604020202020204" pitchFamily="34" charset="0"/>
              <a:buChar char="•"/>
            </a:pPr>
            <a:r>
              <a:rPr lang="en-US" sz="1100" dirty="0" smtClean="0">
                <a:solidFill>
                  <a:srgbClr val="00549F"/>
                </a:solidFill>
              </a:rPr>
              <a:t>Certain taxes collected and remitted to a taxing authority </a:t>
            </a:r>
            <a:endParaRPr lang="en-US" sz="1100" dirty="0">
              <a:solidFill>
                <a:srgbClr val="00549F"/>
              </a:solidFill>
            </a:endParaRPr>
          </a:p>
        </p:txBody>
      </p:sp>
    </p:spTree>
    <p:extLst>
      <p:ext uri="{BB962C8B-B14F-4D97-AF65-F5344CB8AC3E}">
        <p14:creationId xmlns:p14="http://schemas.microsoft.com/office/powerpoint/2010/main" val="2767390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How do I calculate my 25% revenue reduction?</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7</a:t>
            </a:fld>
            <a:endParaRPr lang="en-US" dirty="0"/>
          </a:p>
        </p:txBody>
      </p:sp>
      <p:sp>
        <p:nvSpPr>
          <p:cNvPr id="8" name="Oval 7">
            <a:extLst>
              <a:ext uri="{FF2B5EF4-FFF2-40B4-BE49-F238E27FC236}">
                <a16:creationId xmlns:a16="http://schemas.microsoft.com/office/drawing/2014/main" id="{9B19B449-0537-CE4E-9707-5855208F9F8E}"/>
              </a:ext>
            </a:extLst>
          </p:cNvPr>
          <p:cNvSpPr/>
          <p:nvPr/>
        </p:nvSpPr>
        <p:spPr>
          <a:xfrm>
            <a:off x="3821265" y="1148608"/>
            <a:ext cx="2731196" cy="2458215"/>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0" name="Rectangle 9">
            <a:extLst>
              <a:ext uri="{FF2B5EF4-FFF2-40B4-BE49-F238E27FC236}">
                <a16:creationId xmlns:a16="http://schemas.microsoft.com/office/drawing/2014/main" id="{DBFCA361-7F8D-AB44-B792-12FE4A3AB0E5}"/>
              </a:ext>
            </a:extLst>
          </p:cNvPr>
          <p:cNvSpPr/>
          <p:nvPr/>
        </p:nvSpPr>
        <p:spPr>
          <a:xfrm>
            <a:off x="4018810" y="1557882"/>
            <a:ext cx="2344410" cy="1795363"/>
          </a:xfrm>
          <a:prstGeom prst="rect">
            <a:avLst/>
          </a:prstGeom>
        </p:spPr>
        <p:txBody>
          <a:bodyPr wrap="square">
            <a:spAutoFit/>
          </a:bodyPr>
          <a:lstStyle/>
          <a:p>
            <a:pPr algn="ctr"/>
            <a:r>
              <a:rPr lang="en-US" sz="1200" b="1" cap="small" dirty="0" smtClean="0">
                <a:solidFill>
                  <a:srgbClr val="00549F"/>
                </a:solidFill>
                <a:latin typeface="Arial"/>
                <a:ea typeface="SimSun"/>
                <a:cs typeface="Arial"/>
              </a:rPr>
              <a:t>Quarterly</a:t>
            </a:r>
          </a:p>
          <a:p>
            <a:pPr algn="ctr"/>
            <a:endParaRPr lang="en-US" sz="1200" dirty="0" smtClean="0">
              <a:solidFill>
                <a:srgbClr val="00549F"/>
              </a:solidFill>
              <a:latin typeface="Arial"/>
              <a:ea typeface="SimSun"/>
              <a:cs typeface="Arial"/>
            </a:endParaRPr>
          </a:p>
          <a:p>
            <a:pPr algn="ctr">
              <a:spcAft>
                <a:spcPts val="375"/>
              </a:spcAft>
            </a:pPr>
            <a:r>
              <a:rPr lang="en-US" sz="1200" dirty="0" smtClean="0">
                <a:solidFill>
                  <a:srgbClr val="00549F"/>
                </a:solidFill>
                <a:latin typeface="Arial"/>
                <a:ea typeface="SimSun"/>
                <a:cs typeface="Arial"/>
              </a:rPr>
              <a:t>Gross  receipts </a:t>
            </a:r>
            <a:r>
              <a:rPr lang="en-US" sz="1200" dirty="0">
                <a:solidFill>
                  <a:srgbClr val="00549F"/>
                </a:solidFill>
                <a:latin typeface="Arial"/>
                <a:ea typeface="SimSun"/>
                <a:cs typeface="Arial"/>
              </a:rPr>
              <a:t>for </a:t>
            </a:r>
            <a:r>
              <a:rPr lang="en-US" sz="1200" dirty="0" smtClean="0">
                <a:solidFill>
                  <a:srgbClr val="00549F"/>
                </a:solidFill>
                <a:latin typeface="Arial"/>
                <a:ea typeface="SimSun"/>
                <a:cs typeface="Arial"/>
              </a:rPr>
              <a:t>ONE quarter </a:t>
            </a:r>
            <a:r>
              <a:rPr lang="en-US" sz="1200" dirty="0">
                <a:solidFill>
                  <a:srgbClr val="00549F"/>
                </a:solidFill>
                <a:latin typeface="Arial"/>
                <a:ea typeface="SimSun"/>
                <a:cs typeface="Arial"/>
              </a:rPr>
              <a:t>in 2020 </a:t>
            </a:r>
            <a:endParaRPr lang="en-US" sz="1200" dirty="0" smtClean="0">
              <a:solidFill>
                <a:srgbClr val="00549F"/>
              </a:solidFill>
              <a:latin typeface="Arial"/>
              <a:ea typeface="SimSun"/>
              <a:cs typeface="Arial"/>
            </a:endParaRPr>
          </a:p>
          <a:p>
            <a:pPr algn="ctr">
              <a:spcAft>
                <a:spcPts val="375"/>
              </a:spcAft>
            </a:pPr>
            <a:r>
              <a:rPr lang="en-US" sz="2000" b="1" dirty="0" smtClean="0">
                <a:solidFill>
                  <a:srgbClr val="00549F"/>
                </a:solidFill>
                <a:latin typeface="Arial"/>
                <a:ea typeface="SimSun"/>
                <a:cs typeface="Arial"/>
              </a:rPr>
              <a:t>÷</a:t>
            </a:r>
            <a:r>
              <a:rPr lang="en-US" sz="1200" b="1" dirty="0" smtClean="0">
                <a:solidFill>
                  <a:srgbClr val="00549F"/>
                </a:solidFill>
                <a:latin typeface="Arial"/>
                <a:ea typeface="SimSun"/>
                <a:cs typeface="Arial"/>
              </a:rPr>
              <a:t> </a:t>
            </a:r>
          </a:p>
          <a:p>
            <a:pPr algn="ctr"/>
            <a:r>
              <a:rPr lang="en-US" sz="1200" dirty="0" smtClean="0">
                <a:solidFill>
                  <a:srgbClr val="00549F"/>
                </a:solidFill>
                <a:latin typeface="Arial"/>
                <a:ea typeface="SimSun"/>
                <a:cs typeface="Arial"/>
              </a:rPr>
              <a:t>gross receipts </a:t>
            </a:r>
            <a:r>
              <a:rPr lang="en-US" sz="1200" dirty="0">
                <a:solidFill>
                  <a:srgbClr val="00549F"/>
                </a:solidFill>
                <a:latin typeface="Arial"/>
                <a:ea typeface="SimSun"/>
                <a:cs typeface="Arial"/>
              </a:rPr>
              <a:t>for the corresponding </a:t>
            </a:r>
            <a:r>
              <a:rPr lang="en-US" sz="1200" dirty="0">
                <a:solidFill>
                  <a:srgbClr val="00549F"/>
                </a:solidFill>
              </a:rPr>
              <a:t>2019 </a:t>
            </a:r>
            <a:r>
              <a:rPr lang="en-US" sz="1200" dirty="0" smtClean="0">
                <a:solidFill>
                  <a:srgbClr val="00549F"/>
                </a:solidFill>
                <a:latin typeface="Arial"/>
                <a:ea typeface="SimSun"/>
                <a:cs typeface="Arial"/>
              </a:rPr>
              <a:t>quarter</a:t>
            </a:r>
            <a:endParaRPr lang="en-US" sz="1200" dirty="0">
              <a:solidFill>
                <a:srgbClr val="00549F"/>
              </a:solidFill>
              <a:latin typeface="Arial"/>
              <a:ea typeface="SimSun"/>
              <a:cs typeface="Arial"/>
            </a:endParaRPr>
          </a:p>
          <a:p>
            <a:pPr marL="0" indent="0" algn="ctr">
              <a:buFontTx/>
              <a:buNone/>
            </a:pPr>
            <a:r>
              <a:rPr lang="en-US" sz="1200" dirty="0">
                <a:solidFill>
                  <a:srgbClr val="00549F"/>
                </a:solidFill>
                <a:latin typeface="Arial"/>
                <a:ea typeface="SimSun"/>
                <a:cs typeface="Arial"/>
              </a:rPr>
              <a:t> </a:t>
            </a:r>
          </a:p>
        </p:txBody>
      </p:sp>
      <p:grpSp>
        <p:nvGrpSpPr>
          <p:cNvPr id="11" name="Group 10"/>
          <p:cNvGrpSpPr/>
          <p:nvPr/>
        </p:nvGrpSpPr>
        <p:grpSpPr>
          <a:xfrm>
            <a:off x="1007783" y="1383156"/>
            <a:ext cx="3143249" cy="3090041"/>
            <a:chOff x="1641431" y="1582266"/>
            <a:chExt cx="2003074" cy="2003075"/>
          </a:xfrm>
        </p:grpSpPr>
        <p:sp>
          <p:nvSpPr>
            <p:cNvPr id="12" name="Oval 11">
              <a:extLst>
                <a:ext uri="{FF2B5EF4-FFF2-40B4-BE49-F238E27FC236}">
                  <a16:creationId xmlns:a16="http://schemas.microsoft.com/office/drawing/2014/main" id="{9200A8A9-6BF5-604D-84F2-BD43A9A255B2}"/>
                </a:ext>
              </a:extLst>
            </p:cNvPr>
            <p:cNvSpPr/>
            <p:nvPr/>
          </p:nvSpPr>
          <p:spPr>
            <a:xfrm>
              <a:off x="1641431" y="1582266"/>
              <a:ext cx="2003074" cy="2003075"/>
            </a:xfrm>
            <a:prstGeom prst="ellipse">
              <a:avLst/>
            </a:prstGeom>
            <a:solidFill>
              <a:schemeClr val="accent2"/>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3" name="Rectangle 12">
              <a:extLst>
                <a:ext uri="{FF2B5EF4-FFF2-40B4-BE49-F238E27FC236}">
                  <a16:creationId xmlns:a16="http://schemas.microsoft.com/office/drawing/2014/main" id="{DE67A1D6-0DA3-064E-B451-0347162E864D}"/>
                </a:ext>
              </a:extLst>
            </p:cNvPr>
            <p:cNvSpPr/>
            <p:nvPr/>
          </p:nvSpPr>
          <p:spPr>
            <a:xfrm>
              <a:off x="1938662" y="2066696"/>
              <a:ext cx="1408615" cy="101751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Compare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2020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FF"/>
                  </a:solidFill>
                  <a:effectLst/>
                  <a:uLnTx/>
                  <a:uFillTx/>
                  <a:latin typeface="Arial" panose="020B0604020202020204" pitchFamily="34" charset="0"/>
                  <a:ea typeface="SimSun"/>
                  <a:cs typeface="Arial" panose="020B0604020202020204" pitchFamily="34" charset="0"/>
                </a:rPr>
                <a:t>2019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SimSun"/>
                <a:cs typeface="Arial" panose="020B0604020202020204" pitchFamily="34" charset="0"/>
              </a:endParaRPr>
            </a:p>
          </p:txBody>
        </p:sp>
      </p:grpSp>
      <p:sp>
        <p:nvSpPr>
          <p:cNvPr id="14" name="Oval 13">
            <a:extLst>
              <a:ext uri="{FF2B5EF4-FFF2-40B4-BE49-F238E27FC236}">
                <a16:creationId xmlns:a16="http://schemas.microsoft.com/office/drawing/2014/main" id="{9B19B449-0537-CE4E-9707-5855208F9F8E}"/>
              </a:ext>
            </a:extLst>
          </p:cNvPr>
          <p:cNvSpPr/>
          <p:nvPr/>
        </p:nvSpPr>
        <p:spPr>
          <a:xfrm>
            <a:off x="3131836" y="3456713"/>
            <a:ext cx="2696723" cy="2642507"/>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5" name="Rectangle 14">
            <a:extLst>
              <a:ext uri="{FF2B5EF4-FFF2-40B4-BE49-F238E27FC236}">
                <a16:creationId xmlns:a16="http://schemas.microsoft.com/office/drawing/2014/main" id="{DBFCA361-7F8D-AB44-B792-12FE4A3AB0E5}"/>
              </a:ext>
            </a:extLst>
          </p:cNvPr>
          <p:cNvSpPr/>
          <p:nvPr/>
        </p:nvSpPr>
        <p:spPr>
          <a:xfrm>
            <a:off x="3430677" y="3860556"/>
            <a:ext cx="2126712" cy="182614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375"/>
              </a:spcAft>
              <a:buClrTx/>
              <a:buSzTx/>
              <a:buFontTx/>
              <a:buNone/>
              <a:tabLst/>
              <a:defRPr/>
            </a:pPr>
            <a:r>
              <a:rPr kumimoji="0" lang="en-US" sz="1200" b="1" i="0" u="none" strike="noStrike" kern="1200" cap="small" spc="0" normalizeH="0" noProof="0" dirty="0" smtClean="0">
                <a:ln>
                  <a:noFill/>
                </a:ln>
                <a:solidFill>
                  <a:srgbClr val="00549F"/>
                </a:solidFill>
                <a:effectLst/>
                <a:uLnTx/>
                <a:uFillTx/>
                <a:latin typeface="Arial"/>
                <a:ea typeface="SimSun"/>
                <a:cs typeface="Arial"/>
              </a:rPr>
              <a:t>Annual</a:t>
            </a:r>
          </a:p>
          <a:p>
            <a:pPr lvl="0" algn="ctr">
              <a:spcAft>
                <a:spcPts val="375"/>
              </a:spcAft>
            </a:pPr>
            <a:endParaRPr lang="en-US" sz="1200" dirty="0" smtClean="0">
              <a:solidFill>
                <a:srgbClr val="00549F"/>
              </a:solidFill>
            </a:endParaRPr>
          </a:p>
          <a:p>
            <a:pPr lvl="0" algn="ctr">
              <a:spcAft>
                <a:spcPts val="375"/>
              </a:spcAft>
            </a:pPr>
            <a:r>
              <a:rPr lang="en-US" sz="1200" dirty="0" smtClean="0">
                <a:solidFill>
                  <a:srgbClr val="00549F"/>
                </a:solidFill>
              </a:rPr>
              <a:t>If in </a:t>
            </a:r>
            <a:r>
              <a:rPr lang="en-US" sz="1200" dirty="0">
                <a:solidFill>
                  <a:srgbClr val="00549F"/>
                </a:solidFill>
              </a:rPr>
              <a:t>operation in all four quarters of </a:t>
            </a:r>
            <a:r>
              <a:rPr lang="en-US" sz="1200" dirty="0" smtClean="0">
                <a:solidFill>
                  <a:srgbClr val="00549F"/>
                </a:solidFill>
              </a:rPr>
              <a:t>2019</a:t>
            </a:r>
          </a:p>
          <a:p>
            <a:pPr lvl="0" algn="ctr">
              <a:spcAft>
                <a:spcPts val="375"/>
              </a:spcAft>
            </a:pPr>
            <a:r>
              <a:rPr lang="en-US" sz="1200" dirty="0" smtClean="0">
                <a:solidFill>
                  <a:srgbClr val="00549F"/>
                </a:solidFill>
              </a:rPr>
              <a:t>Reduction </a:t>
            </a:r>
            <a:r>
              <a:rPr lang="en-US" sz="1200" dirty="0">
                <a:solidFill>
                  <a:srgbClr val="00549F"/>
                </a:solidFill>
              </a:rPr>
              <a:t>in annual receipts of </a:t>
            </a:r>
            <a:r>
              <a:rPr lang="en-US" sz="1200" dirty="0" smtClean="0">
                <a:solidFill>
                  <a:srgbClr val="00549F"/>
                </a:solidFill>
              </a:rPr>
              <a:t>25% or more </a:t>
            </a:r>
          </a:p>
          <a:p>
            <a:pPr lvl="0" algn="ctr">
              <a:spcAft>
                <a:spcPts val="375"/>
              </a:spcAft>
            </a:pPr>
            <a:r>
              <a:rPr lang="en-US" sz="1200" dirty="0" smtClean="0">
                <a:solidFill>
                  <a:srgbClr val="00549F"/>
                </a:solidFill>
              </a:rPr>
              <a:t>2020 </a:t>
            </a:r>
            <a:r>
              <a:rPr lang="en-US" sz="1200" dirty="0">
                <a:solidFill>
                  <a:srgbClr val="00549F"/>
                </a:solidFill>
              </a:rPr>
              <a:t>compared to </a:t>
            </a:r>
            <a:r>
              <a:rPr lang="en-US" sz="1200" dirty="0" smtClean="0">
                <a:solidFill>
                  <a:srgbClr val="00549F"/>
                </a:solidFill>
              </a:rPr>
              <a:t>2019</a:t>
            </a:r>
          </a:p>
          <a:p>
            <a:pPr lvl="0" algn="ctr">
              <a:spcAft>
                <a:spcPts val="375"/>
              </a:spcAft>
            </a:pPr>
            <a:endParaRPr kumimoji="0" lang="en-US" sz="1200" b="0" i="0" u="none" strike="noStrike" kern="1200" cap="none" spc="0" normalizeH="0" baseline="0" noProof="0" dirty="0">
              <a:ln>
                <a:noFill/>
              </a:ln>
              <a:solidFill>
                <a:srgbClr val="00549F"/>
              </a:solidFill>
              <a:effectLst/>
              <a:uLnTx/>
              <a:uFillTx/>
              <a:latin typeface="Arial"/>
              <a:ea typeface="SimSun"/>
              <a:cs typeface="Arial"/>
            </a:endParaRPr>
          </a:p>
        </p:txBody>
      </p:sp>
      <p:sp>
        <p:nvSpPr>
          <p:cNvPr id="16" name="Oval 15">
            <a:extLst>
              <a:ext uri="{FF2B5EF4-FFF2-40B4-BE49-F238E27FC236}">
                <a16:creationId xmlns:a16="http://schemas.microsoft.com/office/drawing/2014/main" id="{9B19B449-0537-CE4E-9707-5855208F9F8E}"/>
              </a:ext>
            </a:extLst>
          </p:cNvPr>
          <p:cNvSpPr/>
          <p:nvPr/>
        </p:nvSpPr>
        <p:spPr>
          <a:xfrm>
            <a:off x="6210912" y="1769104"/>
            <a:ext cx="2209976" cy="2134570"/>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7" name="Rectangle 16">
            <a:extLst>
              <a:ext uri="{FF2B5EF4-FFF2-40B4-BE49-F238E27FC236}">
                <a16:creationId xmlns:a16="http://schemas.microsoft.com/office/drawing/2014/main" id="{DBFCA361-7F8D-AB44-B792-12FE4A3AB0E5}"/>
              </a:ext>
            </a:extLst>
          </p:cNvPr>
          <p:cNvSpPr/>
          <p:nvPr/>
        </p:nvSpPr>
        <p:spPr>
          <a:xfrm>
            <a:off x="6371774" y="2304608"/>
            <a:ext cx="1897004" cy="1118255"/>
          </a:xfrm>
          <a:prstGeom prst="rect">
            <a:avLst/>
          </a:prstGeom>
        </p:spPr>
        <p:txBody>
          <a:bodyPr wrap="square">
            <a:spAutoFit/>
          </a:bodyPr>
          <a:lstStyle/>
          <a:p>
            <a:pPr algn="ctr">
              <a:spcAft>
                <a:spcPts val="375"/>
              </a:spcAft>
            </a:pPr>
            <a:r>
              <a:rPr lang="en-US" sz="1200" dirty="0" smtClean="0">
                <a:solidFill>
                  <a:srgbClr val="00549F"/>
                </a:solidFill>
                <a:latin typeface="Arial"/>
                <a:ea typeface="SimSun"/>
                <a:cs typeface="Arial"/>
              </a:rPr>
              <a:t>Even if no annual reduction of 25% </a:t>
            </a:r>
          </a:p>
          <a:p>
            <a:pPr algn="ctr">
              <a:spcAft>
                <a:spcPts val="375"/>
              </a:spcAft>
            </a:pPr>
            <a:r>
              <a:rPr lang="en-US" sz="1200" dirty="0" smtClean="0">
                <a:solidFill>
                  <a:srgbClr val="00549F"/>
                </a:solidFill>
                <a:latin typeface="Arial"/>
                <a:ea typeface="SimSun"/>
                <a:cs typeface="Arial"/>
              </a:rPr>
              <a:t>OR </a:t>
            </a:r>
            <a:endParaRPr lang="en-US" sz="1200" dirty="0">
              <a:solidFill>
                <a:srgbClr val="00549F"/>
              </a:solidFill>
              <a:latin typeface="Arial"/>
              <a:ea typeface="SimSun"/>
              <a:cs typeface="Arial"/>
            </a:endParaRPr>
          </a:p>
          <a:p>
            <a:pPr algn="ctr"/>
            <a:r>
              <a:rPr lang="en-US" sz="1200" dirty="0" smtClean="0">
                <a:solidFill>
                  <a:srgbClr val="00549F"/>
                </a:solidFill>
                <a:latin typeface="Arial"/>
                <a:ea typeface="SimSun"/>
                <a:cs typeface="Arial"/>
              </a:rPr>
              <a:t>Not in operation for all 4 quarters of 2019</a:t>
            </a:r>
            <a:endParaRPr lang="en-US" sz="1200" dirty="0">
              <a:solidFill>
                <a:srgbClr val="00549F"/>
              </a:solidFill>
              <a:latin typeface="Arial"/>
              <a:ea typeface="SimSun"/>
              <a:cs typeface="Arial"/>
            </a:endParaRPr>
          </a:p>
        </p:txBody>
      </p:sp>
      <p:sp>
        <p:nvSpPr>
          <p:cNvPr id="18" name="Oval 17">
            <a:extLst>
              <a:ext uri="{FF2B5EF4-FFF2-40B4-BE49-F238E27FC236}">
                <a16:creationId xmlns:a16="http://schemas.microsoft.com/office/drawing/2014/main" id="{9B19B449-0537-CE4E-9707-5855208F9F8E}"/>
              </a:ext>
            </a:extLst>
          </p:cNvPr>
          <p:cNvSpPr/>
          <p:nvPr/>
        </p:nvSpPr>
        <p:spPr>
          <a:xfrm>
            <a:off x="6287112" y="1023149"/>
            <a:ext cx="1169096" cy="1146777"/>
          </a:xfrm>
          <a:prstGeom prst="ellipse">
            <a:avLst/>
          </a:prstGeom>
          <a:solidFill>
            <a:schemeClr val="bg1"/>
          </a:solidFill>
          <a:ln>
            <a:solidFill>
              <a:srgbClr val="00549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A2A4A3"/>
              </a:solidFill>
              <a:effectLst/>
              <a:uLnTx/>
              <a:uFillTx/>
              <a:latin typeface="Arial"/>
              <a:ea typeface="SimSun"/>
              <a:cs typeface="Arial"/>
            </a:endParaRPr>
          </a:p>
        </p:txBody>
      </p:sp>
      <p:sp>
        <p:nvSpPr>
          <p:cNvPr id="19" name="Rectangle 18">
            <a:extLst>
              <a:ext uri="{FF2B5EF4-FFF2-40B4-BE49-F238E27FC236}">
                <a16:creationId xmlns:a16="http://schemas.microsoft.com/office/drawing/2014/main" id="{DBFCA361-7F8D-AB44-B792-12FE4A3AB0E5}"/>
              </a:ext>
            </a:extLst>
          </p:cNvPr>
          <p:cNvSpPr/>
          <p:nvPr/>
        </p:nvSpPr>
        <p:spPr>
          <a:xfrm>
            <a:off x="6514360" y="1198087"/>
            <a:ext cx="722773" cy="830997"/>
          </a:xfrm>
          <a:prstGeom prst="rect">
            <a:avLst/>
          </a:prstGeom>
        </p:spPr>
        <p:txBody>
          <a:bodyPr wrap="square">
            <a:spAutoFit/>
          </a:bodyPr>
          <a:lstStyle/>
          <a:p>
            <a:pPr algn="ctr"/>
            <a:r>
              <a:rPr lang="en-US" sz="1200" dirty="0" smtClean="0">
                <a:solidFill>
                  <a:srgbClr val="00549F"/>
                </a:solidFill>
                <a:latin typeface="Arial"/>
                <a:ea typeface="SimSun"/>
                <a:cs typeface="Arial"/>
              </a:rPr>
              <a:t>Submit annual tax forms </a:t>
            </a:r>
            <a:endParaRPr lang="en-US" sz="1200" dirty="0">
              <a:solidFill>
                <a:srgbClr val="00549F"/>
              </a:solidFill>
              <a:latin typeface="Arial"/>
              <a:ea typeface="SimSun"/>
              <a:cs typeface="Arial"/>
            </a:endParaRPr>
          </a:p>
        </p:txBody>
      </p:sp>
    </p:spTree>
    <p:extLst>
      <p:ext uri="{BB962C8B-B14F-4D97-AF65-F5344CB8AC3E}">
        <p14:creationId xmlns:p14="http://schemas.microsoft.com/office/powerpoint/2010/main" val="21101306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First Draw PPP Loan Amount</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8</a:t>
            </a:fld>
            <a:endParaRPr lang="en-US" dirty="0"/>
          </a:p>
        </p:txBody>
      </p:sp>
      <p:sp>
        <p:nvSpPr>
          <p:cNvPr id="8" name="Content Placeholder 2"/>
          <p:cNvSpPr txBox="1">
            <a:spLocks/>
          </p:cNvSpPr>
          <p:nvPr/>
        </p:nvSpPr>
        <p:spPr bwMode="gray">
          <a:xfrm>
            <a:off x="828151" y="3762246"/>
            <a:ext cx="1975104" cy="13627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2563" indent="-182563" algn="l" defTabSz="457200" rtl="0" eaLnBrk="0" fontAlgn="base" hangingPunct="0">
              <a:spcBef>
                <a:spcPts val="1000"/>
              </a:spcBef>
              <a:spcAft>
                <a:spcPct val="0"/>
              </a:spcAft>
              <a:buClr>
                <a:schemeClr val="accent1"/>
              </a:buClr>
              <a:buFont typeface="Arial" charset="0"/>
              <a:buChar char="•"/>
              <a:defRPr sz="2000" kern="1200">
                <a:solidFill>
                  <a:schemeClr val="tx1"/>
                </a:solidFill>
                <a:latin typeface="Arial" pitchFamily="34" charset="0"/>
                <a:ea typeface="+mn-ea"/>
                <a:cs typeface="Arial" pitchFamily="34" charset="0"/>
              </a:defRPr>
            </a:lvl1pPr>
            <a:lvl2pPr marL="365125" indent="-179388" algn="l" defTabSz="457200" rtl="0" eaLnBrk="0" fontAlgn="base" hangingPunct="0">
              <a:spcBef>
                <a:spcPts val="6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547688" indent="-182563" algn="l" defTabSz="457200" rtl="0" eaLnBrk="0" fontAlgn="base" hangingPunct="0">
              <a:spcBef>
                <a:spcPts val="400"/>
              </a:spcBef>
              <a:spcAft>
                <a:spcPct val="0"/>
              </a:spcAft>
              <a:buClr>
                <a:schemeClr val="tx1"/>
              </a:buClr>
              <a:buFont typeface="Arial" charset="0"/>
              <a:buChar char="•"/>
              <a:defRPr sz="1400" kern="1200">
                <a:solidFill>
                  <a:schemeClr val="tx1"/>
                </a:solidFill>
                <a:latin typeface="Arial" pitchFamily="34" charset="0"/>
                <a:ea typeface="+mn-ea"/>
                <a:cs typeface="Arial" pitchFamily="34" charset="0"/>
              </a:defRPr>
            </a:lvl3pPr>
            <a:lvl4pPr marL="73025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4pPr>
            <a:lvl5pPr marL="91440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schemeClr>
                </a:solidFill>
                <a:latin typeface="+mn-lt"/>
              </a:rPr>
              <a:t>2.5 </a:t>
            </a:r>
            <a:r>
              <a:rPr lang="en-US" sz="1600" b="1" dirty="0" smtClean="0">
                <a:solidFill>
                  <a:schemeClr val="tx1">
                    <a:lumMod val="50000"/>
                  </a:schemeClr>
                </a:solidFill>
                <a:latin typeface="+mn-lt"/>
              </a:rPr>
              <a:t>times</a:t>
            </a:r>
            <a:r>
              <a:rPr lang="en-US" sz="1600" dirty="0" smtClean="0">
                <a:solidFill>
                  <a:schemeClr val="tx1">
                    <a:lumMod val="50000"/>
                  </a:schemeClr>
                </a:solidFill>
                <a:latin typeface="+mn-lt"/>
              </a:rPr>
              <a:t> average* </a:t>
            </a:r>
            <a:r>
              <a:rPr lang="en-US" sz="1600" dirty="0">
                <a:solidFill>
                  <a:schemeClr val="tx1">
                    <a:lumMod val="50000"/>
                  </a:schemeClr>
                </a:solidFill>
                <a:latin typeface="+mn-lt"/>
              </a:rPr>
              <a:t>monthly </a:t>
            </a:r>
            <a:r>
              <a:rPr lang="en-US" sz="1600" dirty="0" smtClean="0">
                <a:solidFill>
                  <a:schemeClr val="tx1">
                    <a:lumMod val="50000"/>
                  </a:schemeClr>
                </a:solidFill>
                <a:latin typeface="+mn-lt"/>
              </a:rPr>
              <a:t>“</a:t>
            </a:r>
            <a:r>
              <a:rPr lang="en-US" sz="1600" dirty="0">
                <a:solidFill>
                  <a:schemeClr val="tx1">
                    <a:lumMod val="50000"/>
                  </a:schemeClr>
                </a:solidFill>
                <a:latin typeface="+mn-lt"/>
              </a:rPr>
              <a:t>payroll costs</a:t>
            </a:r>
            <a:r>
              <a:rPr lang="en-US" sz="1600" dirty="0" smtClean="0">
                <a:solidFill>
                  <a:schemeClr val="tx1">
                    <a:lumMod val="50000"/>
                  </a:schemeClr>
                </a:solidFill>
                <a:latin typeface="+mn-lt"/>
              </a:rPr>
              <a:t>”</a:t>
            </a:r>
            <a:r>
              <a:rPr lang="en-US" sz="1400" dirty="0" smtClean="0">
                <a:solidFill>
                  <a:schemeClr val="tx1">
                    <a:lumMod val="50000"/>
                  </a:schemeClr>
                </a:solidFill>
              </a:rPr>
              <a:t/>
            </a:r>
            <a:br>
              <a:rPr lang="en-US" sz="1400" dirty="0" smtClean="0">
                <a:solidFill>
                  <a:schemeClr val="tx1">
                    <a:lumMod val="50000"/>
                  </a:schemeClr>
                </a:solidFill>
              </a:rPr>
            </a:br>
            <a:endParaRPr lang="en-US" sz="1400" dirty="0">
              <a:solidFill>
                <a:schemeClr val="tx1">
                  <a:lumMod val="50000"/>
                </a:schemeClr>
              </a:solidFill>
            </a:endParaRPr>
          </a:p>
        </p:txBody>
      </p:sp>
      <p:sp>
        <p:nvSpPr>
          <p:cNvPr id="10" name="Content Placeholder 2"/>
          <p:cNvSpPr txBox="1">
            <a:spLocks/>
          </p:cNvSpPr>
          <p:nvPr/>
        </p:nvSpPr>
        <p:spPr bwMode="gray">
          <a:xfrm>
            <a:off x="3397959" y="3762246"/>
            <a:ext cx="2237485" cy="802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2563" indent="-182563" algn="l" defTabSz="457200" rtl="0" eaLnBrk="0" fontAlgn="base" hangingPunct="0">
              <a:spcBef>
                <a:spcPts val="1000"/>
              </a:spcBef>
              <a:spcAft>
                <a:spcPct val="0"/>
              </a:spcAft>
              <a:buClr>
                <a:schemeClr val="accent1"/>
              </a:buClr>
              <a:buFont typeface="Arial" charset="0"/>
              <a:buChar char="•"/>
              <a:defRPr sz="2000" kern="1200">
                <a:solidFill>
                  <a:schemeClr val="tx1"/>
                </a:solidFill>
                <a:latin typeface="Arial" pitchFamily="34" charset="0"/>
                <a:ea typeface="+mn-ea"/>
                <a:cs typeface="Arial" pitchFamily="34" charset="0"/>
              </a:defRPr>
            </a:lvl1pPr>
            <a:lvl2pPr marL="365125" indent="-179388" algn="l" defTabSz="457200" rtl="0" eaLnBrk="0" fontAlgn="base" hangingPunct="0">
              <a:spcBef>
                <a:spcPts val="6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547688" indent="-182563" algn="l" defTabSz="457200" rtl="0" eaLnBrk="0" fontAlgn="base" hangingPunct="0">
              <a:spcBef>
                <a:spcPts val="400"/>
              </a:spcBef>
              <a:spcAft>
                <a:spcPct val="0"/>
              </a:spcAft>
              <a:buClr>
                <a:schemeClr val="tx1"/>
              </a:buClr>
              <a:buFont typeface="Arial" charset="0"/>
              <a:buChar char="•"/>
              <a:defRPr sz="1400" kern="1200">
                <a:solidFill>
                  <a:schemeClr val="tx1"/>
                </a:solidFill>
                <a:latin typeface="Arial" pitchFamily="34" charset="0"/>
                <a:ea typeface="+mn-ea"/>
                <a:cs typeface="Arial" pitchFamily="34" charset="0"/>
              </a:defRPr>
            </a:lvl3pPr>
            <a:lvl4pPr marL="73025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4pPr>
            <a:lvl5pPr marL="91440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160" lvl="1" indent="0" algn="ctr">
              <a:spcAft>
                <a:spcPts val="1200"/>
              </a:spcAft>
              <a:buNone/>
            </a:pPr>
            <a:r>
              <a:rPr lang="en-US" sz="1600" b="1" dirty="0">
                <a:solidFill>
                  <a:schemeClr val="tx1">
                    <a:lumMod val="50000"/>
                  </a:schemeClr>
                </a:solidFill>
                <a:latin typeface="+mn-lt"/>
              </a:rPr>
              <a:t>Plus </a:t>
            </a:r>
            <a:r>
              <a:rPr lang="en-US" sz="1600" dirty="0">
                <a:solidFill>
                  <a:schemeClr val="tx1">
                    <a:lumMod val="50000"/>
                  </a:schemeClr>
                </a:solidFill>
                <a:latin typeface="+mn-lt"/>
              </a:rPr>
              <a:t>existing SBA “</a:t>
            </a:r>
            <a:r>
              <a:rPr lang="en-US" sz="1600" dirty="0" err="1">
                <a:solidFill>
                  <a:schemeClr val="tx1">
                    <a:lumMod val="50000"/>
                  </a:schemeClr>
                </a:solidFill>
                <a:latin typeface="+mn-lt"/>
              </a:rPr>
              <a:t>EIDL</a:t>
            </a:r>
            <a:r>
              <a:rPr lang="en-US" sz="1600" dirty="0">
                <a:solidFill>
                  <a:schemeClr val="tx1">
                    <a:lumMod val="50000"/>
                  </a:schemeClr>
                </a:solidFill>
                <a:latin typeface="+mn-lt"/>
              </a:rPr>
              <a:t>” loan received after January 31, 2020</a:t>
            </a:r>
          </a:p>
        </p:txBody>
      </p:sp>
      <p:sp>
        <p:nvSpPr>
          <p:cNvPr id="11" name="Content Placeholder 2"/>
          <p:cNvSpPr txBox="1">
            <a:spLocks/>
          </p:cNvSpPr>
          <p:nvPr/>
        </p:nvSpPr>
        <p:spPr bwMode="gray">
          <a:xfrm>
            <a:off x="6500495" y="3762246"/>
            <a:ext cx="2165892" cy="1805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2563" indent="-182563" algn="l" defTabSz="457200" rtl="0" eaLnBrk="0" fontAlgn="base" hangingPunct="0">
              <a:spcBef>
                <a:spcPts val="1000"/>
              </a:spcBef>
              <a:spcAft>
                <a:spcPct val="0"/>
              </a:spcAft>
              <a:buClr>
                <a:schemeClr val="accent1"/>
              </a:buClr>
              <a:buFont typeface="Arial" charset="0"/>
              <a:buChar char="•"/>
              <a:defRPr sz="2000" kern="1200">
                <a:solidFill>
                  <a:schemeClr val="tx1"/>
                </a:solidFill>
                <a:latin typeface="Arial" pitchFamily="34" charset="0"/>
                <a:ea typeface="+mn-ea"/>
                <a:cs typeface="Arial" pitchFamily="34" charset="0"/>
              </a:defRPr>
            </a:lvl1pPr>
            <a:lvl2pPr marL="365125" indent="-179388" algn="l" defTabSz="457200" rtl="0" eaLnBrk="0" fontAlgn="base" hangingPunct="0">
              <a:spcBef>
                <a:spcPts val="6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547688" indent="-182563" algn="l" defTabSz="457200" rtl="0" eaLnBrk="0" fontAlgn="base" hangingPunct="0">
              <a:spcBef>
                <a:spcPts val="400"/>
              </a:spcBef>
              <a:spcAft>
                <a:spcPct val="0"/>
              </a:spcAft>
              <a:buClr>
                <a:schemeClr val="tx1"/>
              </a:buClr>
              <a:buFont typeface="Arial" charset="0"/>
              <a:buChar char="•"/>
              <a:defRPr sz="1400" kern="1200">
                <a:solidFill>
                  <a:schemeClr val="tx1"/>
                </a:solidFill>
                <a:latin typeface="Arial" pitchFamily="34" charset="0"/>
                <a:ea typeface="+mn-ea"/>
                <a:cs typeface="Arial" pitchFamily="34" charset="0"/>
              </a:defRPr>
            </a:lvl3pPr>
            <a:lvl4pPr marL="73025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4pPr>
            <a:lvl5pPr marL="91440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1200"/>
              </a:spcAft>
              <a:buNone/>
            </a:pPr>
            <a:r>
              <a:rPr lang="en-US" sz="1600" b="1" dirty="0">
                <a:solidFill>
                  <a:schemeClr val="tx1">
                    <a:lumMod val="50000"/>
                  </a:schemeClr>
                </a:solidFill>
                <a:latin typeface="+mn-lt"/>
              </a:rPr>
              <a:t>N</a:t>
            </a:r>
            <a:r>
              <a:rPr lang="en-US" sz="1600" b="1" dirty="0" smtClean="0">
                <a:solidFill>
                  <a:schemeClr val="tx1">
                    <a:lumMod val="50000"/>
                  </a:schemeClr>
                </a:solidFill>
                <a:latin typeface="+mn-lt"/>
              </a:rPr>
              <a:t>ot </a:t>
            </a:r>
            <a:r>
              <a:rPr lang="en-US" sz="1600" b="1" dirty="0">
                <a:solidFill>
                  <a:schemeClr val="tx1">
                    <a:lumMod val="50000"/>
                  </a:schemeClr>
                </a:solidFill>
                <a:latin typeface="+mn-lt"/>
              </a:rPr>
              <a:t>to exceed          </a:t>
            </a:r>
            <a:r>
              <a:rPr lang="en-US" sz="1600" dirty="0">
                <a:solidFill>
                  <a:schemeClr val="tx1">
                    <a:lumMod val="50000"/>
                  </a:schemeClr>
                </a:solidFill>
                <a:latin typeface="+mn-lt"/>
              </a:rPr>
              <a:t>$10 </a:t>
            </a:r>
            <a:r>
              <a:rPr lang="en-US" sz="1600" dirty="0" smtClean="0">
                <a:solidFill>
                  <a:schemeClr val="tx1">
                    <a:lumMod val="50000"/>
                  </a:schemeClr>
                </a:solidFill>
                <a:latin typeface="+mn-lt"/>
              </a:rPr>
              <a:t>million**</a:t>
            </a:r>
            <a:endParaRPr lang="en-US" sz="1600" dirty="0">
              <a:solidFill>
                <a:schemeClr val="tx1">
                  <a:lumMod val="50000"/>
                </a:schemeClr>
              </a:solidFill>
              <a:latin typeface="+mn-lt"/>
            </a:endParaRPr>
          </a:p>
        </p:txBody>
      </p:sp>
      <p:grpSp>
        <p:nvGrpSpPr>
          <p:cNvPr id="12" name="Group 11">
            <a:extLst>
              <a:ext uri="{FF2B5EF4-FFF2-40B4-BE49-F238E27FC236}">
                <a16:creationId xmlns:a16="http://schemas.microsoft.com/office/drawing/2014/main" id="{6E783373-476E-0E4B-AC0D-AA90475E0523}"/>
              </a:ext>
            </a:extLst>
          </p:cNvPr>
          <p:cNvGrpSpPr/>
          <p:nvPr/>
        </p:nvGrpSpPr>
        <p:grpSpPr>
          <a:xfrm rot="16200000">
            <a:off x="3671464" y="-1308253"/>
            <a:ext cx="1970682" cy="7700772"/>
            <a:chOff x="5877141" y="444461"/>
            <a:chExt cx="463392" cy="1810782"/>
          </a:xfrm>
        </p:grpSpPr>
        <p:cxnSp>
          <p:nvCxnSpPr>
            <p:cNvPr id="13" name="Straight Connector 12"/>
            <p:cNvCxnSpPr>
              <a:cxnSpLocks/>
            </p:cNvCxnSpPr>
            <p:nvPr/>
          </p:nvCxnSpPr>
          <p:spPr>
            <a:xfrm flipH="1">
              <a:off x="6107367" y="659232"/>
              <a:ext cx="5967" cy="1365784"/>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5B55CBD9-8786-FC49-AF22-CAE3C2B0C156}"/>
                </a:ext>
              </a:extLst>
            </p:cNvPr>
            <p:cNvGrpSpPr/>
            <p:nvPr/>
          </p:nvGrpSpPr>
          <p:grpSpPr>
            <a:xfrm>
              <a:off x="5877141" y="1094059"/>
              <a:ext cx="460453" cy="460453"/>
              <a:chOff x="3238179" y="787920"/>
              <a:chExt cx="460453" cy="460453"/>
            </a:xfrm>
          </p:grpSpPr>
          <p:sp>
            <p:nvSpPr>
              <p:cNvPr id="21" name="Oval 20">
                <a:extLst>
                  <a:ext uri="{FF2B5EF4-FFF2-40B4-BE49-F238E27FC236}">
                    <a16:creationId xmlns:a16="http://schemas.microsoft.com/office/drawing/2014/main" id="{9E38F75A-3812-E446-9648-0282D18E00F0}"/>
                  </a:ext>
                </a:extLst>
              </p:cNvPr>
              <p:cNvSpPr/>
              <p:nvPr/>
            </p:nvSpPr>
            <p:spPr>
              <a:xfrm>
                <a:off x="3238179" y="787920"/>
                <a:ext cx="460453" cy="46045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lumMod val="50000"/>
                    </a:schemeClr>
                  </a:solidFill>
                </a:endParaRPr>
              </a:p>
            </p:txBody>
          </p:sp>
          <p:sp>
            <p:nvSpPr>
              <p:cNvPr id="22" name="Title 1">
                <a:extLst>
                  <a:ext uri="{FF2B5EF4-FFF2-40B4-BE49-F238E27FC236}">
                    <a16:creationId xmlns:a16="http://schemas.microsoft.com/office/drawing/2014/main" id="{E561C63A-9F78-2549-8E66-B5D88ADAA04E}"/>
                  </a:ext>
                </a:extLst>
              </p:cNvPr>
              <p:cNvSpPr txBox="1">
                <a:spLocks/>
              </p:cNvSpPr>
              <p:nvPr/>
            </p:nvSpPr>
            <p:spPr bwMode="auto">
              <a:xfrm rot="5400000">
                <a:off x="3341539" y="938537"/>
                <a:ext cx="253252" cy="159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2600" b="1" kern="1200">
                    <a:solidFill>
                      <a:schemeClr val="accent1"/>
                    </a:solidFill>
                    <a:latin typeface="Arial" pitchFamily="34" charset="0"/>
                    <a:ea typeface="+mj-ea"/>
                    <a:cs typeface="Arial" pitchFamily="34" charset="0"/>
                  </a:defRPr>
                </a:lvl1pPr>
                <a:lvl2pPr algn="l" defTabSz="457200" rtl="0" eaLnBrk="0" fontAlgn="base" hangingPunct="0">
                  <a:spcBef>
                    <a:spcPct val="0"/>
                  </a:spcBef>
                  <a:spcAft>
                    <a:spcPct val="0"/>
                  </a:spcAft>
                  <a:defRPr sz="2600" b="1">
                    <a:solidFill>
                      <a:schemeClr val="accent1"/>
                    </a:solidFill>
                    <a:latin typeface="Arial" charset="0"/>
                    <a:cs typeface="Arial" charset="0"/>
                  </a:defRPr>
                </a:lvl2pPr>
                <a:lvl3pPr algn="l" defTabSz="457200" rtl="0" eaLnBrk="0" fontAlgn="base" hangingPunct="0">
                  <a:spcBef>
                    <a:spcPct val="0"/>
                  </a:spcBef>
                  <a:spcAft>
                    <a:spcPct val="0"/>
                  </a:spcAft>
                  <a:defRPr sz="2600" b="1">
                    <a:solidFill>
                      <a:schemeClr val="accent1"/>
                    </a:solidFill>
                    <a:latin typeface="Arial" charset="0"/>
                    <a:cs typeface="Arial" charset="0"/>
                  </a:defRPr>
                </a:lvl3pPr>
                <a:lvl4pPr algn="l" defTabSz="457200" rtl="0" eaLnBrk="0" fontAlgn="base" hangingPunct="0">
                  <a:spcBef>
                    <a:spcPct val="0"/>
                  </a:spcBef>
                  <a:spcAft>
                    <a:spcPct val="0"/>
                  </a:spcAft>
                  <a:defRPr sz="2600" b="1">
                    <a:solidFill>
                      <a:schemeClr val="accent1"/>
                    </a:solidFill>
                    <a:latin typeface="Arial" charset="0"/>
                    <a:cs typeface="Arial" charset="0"/>
                  </a:defRPr>
                </a:lvl4pPr>
                <a:lvl5pPr algn="l" defTabSz="457200" rtl="0" eaLnBrk="0" fontAlgn="base" hangingPunct="0">
                  <a:spcBef>
                    <a:spcPct val="0"/>
                  </a:spcBef>
                  <a:spcAft>
                    <a:spcPct val="0"/>
                  </a:spcAft>
                  <a:defRPr sz="2600" b="1">
                    <a:solidFill>
                      <a:schemeClr val="accent1"/>
                    </a:solidFill>
                    <a:latin typeface="Arial" charset="0"/>
                    <a:cs typeface="Arial" charset="0"/>
                  </a:defRPr>
                </a:lvl5pPr>
                <a:lvl6pPr marL="457200" algn="l" defTabSz="457200" rtl="0" fontAlgn="base">
                  <a:spcBef>
                    <a:spcPct val="0"/>
                  </a:spcBef>
                  <a:spcAft>
                    <a:spcPct val="0"/>
                  </a:spcAft>
                  <a:defRPr sz="2600" b="1">
                    <a:solidFill>
                      <a:schemeClr val="accent1"/>
                    </a:solidFill>
                    <a:latin typeface="Arial" charset="0"/>
                    <a:cs typeface="Arial" charset="0"/>
                  </a:defRPr>
                </a:lvl6pPr>
                <a:lvl7pPr marL="914400" algn="l" defTabSz="457200" rtl="0" fontAlgn="base">
                  <a:spcBef>
                    <a:spcPct val="0"/>
                  </a:spcBef>
                  <a:spcAft>
                    <a:spcPct val="0"/>
                  </a:spcAft>
                  <a:defRPr sz="2600" b="1">
                    <a:solidFill>
                      <a:schemeClr val="accent1"/>
                    </a:solidFill>
                    <a:latin typeface="Arial" charset="0"/>
                    <a:cs typeface="Arial" charset="0"/>
                  </a:defRPr>
                </a:lvl7pPr>
                <a:lvl8pPr marL="1371600" algn="l" defTabSz="457200" rtl="0" fontAlgn="base">
                  <a:spcBef>
                    <a:spcPct val="0"/>
                  </a:spcBef>
                  <a:spcAft>
                    <a:spcPct val="0"/>
                  </a:spcAft>
                  <a:defRPr sz="2600" b="1">
                    <a:solidFill>
                      <a:schemeClr val="accent1"/>
                    </a:solidFill>
                    <a:latin typeface="Arial" charset="0"/>
                    <a:cs typeface="Arial" charset="0"/>
                  </a:defRPr>
                </a:lvl8pPr>
                <a:lvl9pPr marL="1828800" algn="l" defTabSz="457200" rtl="0" fontAlgn="base">
                  <a:spcBef>
                    <a:spcPct val="0"/>
                  </a:spcBef>
                  <a:spcAft>
                    <a:spcPct val="0"/>
                  </a:spcAft>
                  <a:defRPr sz="2600" b="1">
                    <a:solidFill>
                      <a:schemeClr val="accent1"/>
                    </a:solidFill>
                    <a:latin typeface="Arial" charset="0"/>
                    <a:cs typeface="Arial" charset="0"/>
                  </a:defRPr>
                </a:lvl9pPr>
              </a:lstStyle>
              <a:p>
                <a:pPr algn="ctr"/>
                <a:r>
                  <a:rPr lang="en-US" sz="4400" b="0" dirty="0">
                    <a:solidFill>
                      <a:schemeClr val="bg1"/>
                    </a:solidFill>
                  </a:rPr>
                  <a:t>+</a:t>
                </a:r>
              </a:p>
            </p:txBody>
          </p:sp>
        </p:grpSp>
        <p:grpSp>
          <p:nvGrpSpPr>
            <p:cNvPr id="15" name="Group 14">
              <a:extLst>
                <a:ext uri="{FF2B5EF4-FFF2-40B4-BE49-F238E27FC236}">
                  <a16:creationId xmlns:a16="http://schemas.microsoft.com/office/drawing/2014/main" id="{B667B80A-63A9-3745-BB8C-6658C38B1E3A}"/>
                </a:ext>
              </a:extLst>
            </p:cNvPr>
            <p:cNvGrpSpPr/>
            <p:nvPr/>
          </p:nvGrpSpPr>
          <p:grpSpPr>
            <a:xfrm>
              <a:off x="5880080" y="444461"/>
              <a:ext cx="460453" cy="460453"/>
              <a:chOff x="2405398" y="765524"/>
              <a:chExt cx="460453" cy="460453"/>
            </a:xfrm>
          </p:grpSpPr>
          <p:sp>
            <p:nvSpPr>
              <p:cNvPr id="19" name="Oval 18">
                <a:extLst>
                  <a:ext uri="{FF2B5EF4-FFF2-40B4-BE49-F238E27FC236}">
                    <a16:creationId xmlns:a16="http://schemas.microsoft.com/office/drawing/2014/main" id="{1FE19C7B-ABB7-1B4F-9A7D-3A894B9BDC14}"/>
                  </a:ext>
                </a:extLst>
              </p:cNvPr>
              <p:cNvSpPr/>
              <p:nvPr/>
            </p:nvSpPr>
            <p:spPr>
              <a:xfrm>
                <a:off x="2405398" y="765524"/>
                <a:ext cx="460453" cy="46045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lumMod val="50000"/>
                    </a:schemeClr>
                  </a:solidFill>
                </a:endParaRPr>
              </a:p>
            </p:txBody>
          </p:sp>
          <p:sp>
            <p:nvSpPr>
              <p:cNvPr id="20" name="Title 1">
                <a:extLst>
                  <a:ext uri="{FF2B5EF4-FFF2-40B4-BE49-F238E27FC236}">
                    <a16:creationId xmlns:a16="http://schemas.microsoft.com/office/drawing/2014/main" id="{B3BD5157-E4C3-BC41-A568-596EFDF4887B}"/>
                  </a:ext>
                </a:extLst>
              </p:cNvPr>
              <p:cNvSpPr txBox="1">
                <a:spLocks/>
              </p:cNvSpPr>
              <p:nvPr/>
            </p:nvSpPr>
            <p:spPr bwMode="auto">
              <a:xfrm rot="5400000">
                <a:off x="2515314" y="945090"/>
                <a:ext cx="253252" cy="101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2600" b="1" kern="1200">
                    <a:solidFill>
                      <a:schemeClr val="accent1"/>
                    </a:solidFill>
                    <a:latin typeface="Arial" pitchFamily="34" charset="0"/>
                    <a:ea typeface="+mj-ea"/>
                    <a:cs typeface="Arial" pitchFamily="34" charset="0"/>
                  </a:defRPr>
                </a:lvl1pPr>
                <a:lvl2pPr algn="l" defTabSz="457200" rtl="0" eaLnBrk="0" fontAlgn="base" hangingPunct="0">
                  <a:spcBef>
                    <a:spcPct val="0"/>
                  </a:spcBef>
                  <a:spcAft>
                    <a:spcPct val="0"/>
                  </a:spcAft>
                  <a:defRPr sz="2600" b="1">
                    <a:solidFill>
                      <a:schemeClr val="accent1"/>
                    </a:solidFill>
                    <a:latin typeface="Arial" charset="0"/>
                    <a:cs typeface="Arial" charset="0"/>
                  </a:defRPr>
                </a:lvl2pPr>
                <a:lvl3pPr algn="l" defTabSz="457200" rtl="0" eaLnBrk="0" fontAlgn="base" hangingPunct="0">
                  <a:spcBef>
                    <a:spcPct val="0"/>
                  </a:spcBef>
                  <a:spcAft>
                    <a:spcPct val="0"/>
                  </a:spcAft>
                  <a:defRPr sz="2600" b="1">
                    <a:solidFill>
                      <a:schemeClr val="accent1"/>
                    </a:solidFill>
                    <a:latin typeface="Arial" charset="0"/>
                    <a:cs typeface="Arial" charset="0"/>
                  </a:defRPr>
                </a:lvl3pPr>
                <a:lvl4pPr algn="l" defTabSz="457200" rtl="0" eaLnBrk="0" fontAlgn="base" hangingPunct="0">
                  <a:spcBef>
                    <a:spcPct val="0"/>
                  </a:spcBef>
                  <a:spcAft>
                    <a:spcPct val="0"/>
                  </a:spcAft>
                  <a:defRPr sz="2600" b="1">
                    <a:solidFill>
                      <a:schemeClr val="accent1"/>
                    </a:solidFill>
                    <a:latin typeface="Arial" charset="0"/>
                    <a:cs typeface="Arial" charset="0"/>
                  </a:defRPr>
                </a:lvl4pPr>
                <a:lvl5pPr algn="l" defTabSz="457200" rtl="0" eaLnBrk="0" fontAlgn="base" hangingPunct="0">
                  <a:spcBef>
                    <a:spcPct val="0"/>
                  </a:spcBef>
                  <a:spcAft>
                    <a:spcPct val="0"/>
                  </a:spcAft>
                  <a:defRPr sz="2600" b="1">
                    <a:solidFill>
                      <a:schemeClr val="accent1"/>
                    </a:solidFill>
                    <a:latin typeface="Arial" charset="0"/>
                    <a:cs typeface="Arial" charset="0"/>
                  </a:defRPr>
                </a:lvl5pPr>
                <a:lvl6pPr marL="457200" algn="l" defTabSz="457200" rtl="0" fontAlgn="base">
                  <a:spcBef>
                    <a:spcPct val="0"/>
                  </a:spcBef>
                  <a:spcAft>
                    <a:spcPct val="0"/>
                  </a:spcAft>
                  <a:defRPr sz="2600" b="1">
                    <a:solidFill>
                      <a:schemeClr val="accent1"/>
                    </a:solidFill>
                    <a:latin typeface="Arial" charset="0"/>
                    <a:cs typeface="Arial" charset="0"/>
                  </a:defRPr>
                </a:lvl6pPr>
                <a:lvl7pPr marL="914400" algn="l" defTabSz="457200" rtl="0" fontAlgn="base">
                  <a:spcBef>
                    <a:spcPct val="0"/>
                  </a:spcBef>
                  <a:spcAft>
                    <a:spcPct val="0"/>
                  </a:spcAft>
                  <a:defRPr sz="2600" b="1">
                    <a:solidFill>
                      <a:schemeClr val="accent1"/>
                    </a:solidFill>
                    <a:latin typeface="Arial" charset="0"/>
                    <a:cs typeface="Arial" charset="0"/>
                  </a:defRPr>
                </a:lvl7pPr>
                <a:lvl8pPr marL="1371600" algn="l" defTabSz="457200" rtl="0" fontAlgn="base">
                  <a:spcBef>
                    <a:spcPct val="0"/>
                  </a:spcBef>
                  <a:spcAft>
                    <a:spcPct val="0"/>
                  </a:spcAft>
                  <a:defRPr sz="2600" b="1">
                    <a:solidFill>
                      <a:schemeClr val="accent1"/>
                    </a:solidFill>
                    <a:latin typeface="Arial" charset="0"/>
                    <a:cs typeface="Arial" charset="0"/>
                  </a:defRPr>
                </a:lvl8pPr>
                <a:lvl9pPr marL="1828800" algn="l" defTabSz="457200" rtl="0" fontAlgn="base">
                  <a:spcBef>
                    <a:spcPct val="0"/>
                  </a:spcBef>
                  <a:spcAft>
                    <a:spcPct val="0"/>
                  </a:spcAft>
                  <a:defRPr sz="2600" b="1">
                    <a:solidFill>
                      <a:schemeClr val="accent1"/>
                    </a:solidFill>
                    <a:latin typeface="Arial" charset="0"/>
                    <a:cs typeface="Arial" charset="0"/>
                  </a:defRPr>
                </a:lvl9pPr>
              </a:lstStyle>
              <a:p>
                <a:pPr algn="ctr"/>
                <a:r>
                  <a:rPr lang="en-US" sz="2800" dirty="0" smtClean="0">
                    <a:solidFill>
                      <a:schemeClr val="bg1"/>
                    </a:solidFill>
                  </a:rPr>
                  <a:t>2.5</a:t>
                </a:r>
                <a:r>
                  <a:rPr lang="en-US" sz="2800" b="0" dirty="0" smtClean="0">
                    <a:solidFill>
                      <a:schemeClr val="bg1"/>
                    </a:solidFill>
                  </a:rPr>
                  <a:t>x</a:t>
                </a:r>
                <a:endParaRPr lang="en-US" sz="2800" b="0" dirty="0">
                  <a:solidFill>
                    <a:schemeClr val="bg1"/>
                  </a:solidFill>
                </a:endParaRPr>
              </a:p>
            </p:txBody>
          </p:sp>
        </p:grpSp>
        <p:grpSp>
          <p:nvGrpSpPr>
            <p:cNvPr id="16" name="Group 15">
              <a:extLst>
                <a:ext uri="{FF2B5EF4-FFF2-40B4-BE49-F238E27FC236}">
                  <a16:creationId xmlns:a16="http://schemas.microsoft.com/office/drawing/2014/main" id="{92DDA3E9-5C3B-194E-BC36-74E260EF7D96}"/>
                </a:ext>
              </a:extLst>
            </p:cNvPr>
            <p:cNvGrpSpPr/>
            <p:nvPr/>
          </p:nvGrpSpPr>
          <p:grpSpPr>
            <a:xfrm>
              <a:off x="5877141" y="1794790"/>
              <a:ext cx="460453" cy="460453"/>
              <a:chOff x="2316635" y="2116657"/>
              <a:chExt cx="460453" cy="460453"/>
            </a:xfrm>
          </p:grpSpPr>
          <p:sp>
            <p:nvSpPr>
              <p:cNvPr id="17" name="Oval 16">
                <a:extLst>
                  <a:ext uri="{FF2B5EF4-FFF2-40B4-BE49-F238E27FC236}">
                    <a16:creationId xmlns:a16="http://schemas.microsoft.com/office/drawing/2014/main" id="{2BB525A5-45C7-A645-A979-A77C7CD117C7}"/>
                  </a:ext>
                </a:extLst>
              </p:cNvPr>
              <p:cNvSpPr/>
              <p:nvPr/>
            </p:nvSpPr>
            <p:spPr>
              <a:xfrm>
                <a:off x="2316635" y="2116657"/>
                <a:ext cx="460453" cy="46045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lumMod val="50000"/>
                    </a:schemeClr>
                  </a:solidFill>
                </a:endParaRPr>
              </a:p>
            </p:txBody>
          </p:sp>
          <p:sp>
            <p:nvSpPr>
              <p:cNvPr id="18" name="Title 1">
                <a:extLst>
                  <a:ext uri="{FF2B5EF4-FFF2-40B4-BE49-F238E27FC236}">
                    <a16:creationId xmlns:a16="http://schemas.microsoft.com/office/drawing/2014/main" id="{4F24696B-1AFB-2F4B-92D5-1BB90A2A2C07}"/>
                  </a:ext>
                </a:extLst>
              </p:cNvPr>
              <p:cNvSpPr txBox="1">
                <a:spLocks/>
              </p:cNvSpPr>
              <p:nvPr/>
            </p:nvSpPr>
            <p:spPr bwMode="auto">
              <a:xfrm rot="5400000">
                <a:off x="2393704" y="2319733"/>
                <a:ext cx="335792" cy="72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2600" b="1" kern="1200">
                    <a:solidFill>
                      <a:schemeClr val="accent1"/>
                    </a:solidFill>
                    <a:latin typeface="Arial" pitchFamily="34" charset="0"/>
                    <a:ea typeface="+mj-ea"/>
                    <a:cs typeface="Arial" pitchFamily="34" charset="0"/>
                  </a:defRPr>
                </a:lvl1pPr>
                <a:lvl2pPr algn="l" defTabSz="457200" rtl="0" eaLnBrk="0" fontAlgn="base" hangingPunct="0">
                  <a:spcBef>
                    <a:spcPct val="0"/>
                  </a:spcBef>
                  <a:spcAft>
                    <a:spcPct val="0"/>
                  </a:spcAft>
                  <a:defRPr sz="2600" b="1">
                    <a:solidFill>
                      <a:schemeClr val="accent1"/>
                    </a:solidFill>
                    <a:latin typeface="Arial" charset="0"/>
                    <a:cs typeface="Arial" charset="0"/>
                  </a:defRPr>
                </a:lvl2pPr>
                <a:lvl3pPr algn="l" defTabSz="457200" rtl="0" eaLnBrk="0" fontAlgn="base" hangingPunct="0">
                  <a:spcBef>
                    <a:spcPct val="0"/>
                  </a:spcBef>
                  <a:spcAft>
                    <a:spcPct val="0"/>
                  </a:spcAft>
                  <a:defRPr sz="2600" b="1">
                    <a:solidFill>
                      <a:schemeClr val="accent1"/>
                    </a:solidFill>
                    <a:latin typeface="Arial" charset="0"/>
                    <a:cs typeface="Arial" charset="0"/>
                  </a:defRPr>
                </a:lvl3pPr>
                <a:lvl4pPr algn="l" defTabSz="457200" rtl="0" eaLnBrk="0" fontAlgn="base" hangingPunct="0">
                  <a:spcBef>
                    <a:spcPct val="0"/>
                  </a:spcBef>
                  <a:spcAft>
                    <a:spcPct val="0"/>
                  </a:spcAft>
                  <a:defRPr sz="2600" b="1">
                    <a:solidFill>
                      <a:schemeClr val="accent1"/>
                    </a:solidFill>
                    <a:latin typeface="Arial" charset="0"/>
                    <a:cs typeface="Arial" charset="0"/>
                  </a:defRPr>
                </a:lvl4pPr>
                <a:lvl5pPr algn="l" defTabSz="457200" rtl="0" eaLnBrk="0" fontAlgn="base" hangingPunct="0">
                  <a:spcBef>
                    <a:spcPct val="0"/>
                  </a:spcBef>
                  <a:spcAft>
                    <a:spcPct val="0"/>
                  </a:spcAft>
                  <a:defRPr sz="2600" b="1">
                    <a:solidFill>
                      <a:schemeClr val="accent1"/>
                    </a:solidFill>
                    <a:latin typeface="Arial" charset="0"/>
                    <a:cs typeface="Arial" charset="0"/>
                  </a:defRPr>
                </a:lvl5pPr>
                <a:lvl6pPr marL="457200" algn="l" defTabSz="457200" rtl="0" fontAlgn="base">
                  <a:spcBef>
                    <a:spcPct val="0"/>
                  </a:spcBef>
                  <a:spcAft>
                    <a:spcPct val="0"/>
                  </a:spcAft>
                  <a:defRPr sz="2600" b="1">
                    <a:solidFill>
                      <a:schemeClr val="accent1"/>
                    </a:solidFill>
                    <a:latin typeface="Arial" charset="0"/>
                    <a:cs typeface="Arial" charset="0"/>
                  </a:defRPr>
                </a:lvl6pPr>
                <a:lvl7pPr marL="914400" algn="l" defTabSz="457200" rtl="0" fontAlgn="base">
                  <a:spcBef>
                    <a:spcPct val="0"/>
                  </a:spcBef>
                  <a:spcAft>
                    <a:spcPct val="0"/>
                  </a:spcAft>
                  <a:defRPr sz="2600" b="1">
                    <a:solidFill>
                      <a:schemeClr val="accent1"/>
                    </a:solidFill>
                    <a:latin typeface="Arial" charset="0"/>
                    <a:cs typeface="Arial" charset="0"/>
                  </a:defRPr>
                </a:lvl7pPr>
                <a:lvl8pPr marL="1371600" algn="l" defTabSz="457200" rtl="0" fontAlgn="base">
                  <a:spcBef>
                    <a:spcPct val="0"/>
                  </a:spcBef>
                  <a:spcAft>
                    <a:spcPct val="0"/>
                  </a:spcAft>
                  <a:defRPr sz="2600" b="1">
                    <a:solidFill>
                      <a:schemeClr val="accent1"/>
                    </a:solidFill>
                    <a:latin typeface="Arial" charset="0"/>
                    <a:cs typeface="Arial" charset="0"/>
                  </a:defRPr>
                </a:lvl8pPr>
                <a:lvl9pPr marL="1828800" algn="l" defTabSz="457200" rtl="0" fontAlgn="base">
                  <a:spcBef>
                    <a:spcPct val="0"/>
                  </a:spcBef>
                  <a:spcAft>
                    <a:spcPct val="0"/>
                  </a:spcAft>
                  <a:defRPr sz="2600" b="1">
                    <a:solidFill>
                      <a:schemeClr val="accent1"/>
                    </a:solidFill>
                    <a:latin typeface="Arial" charset="0"/>
                    <a:cs typeface="Arial" charset="0"/>
                  </a:defRPr>
                </a:lvl9pPr>
              </a:lstStyle>
              <a:p>
                <a:pPr algn="ctr"/>
                <a:r>
                  <a:rPr lang="en-US" sz="2000" b="0" dirty="0" smtClean="0">
                    <a:solidFill>
                      <a:schemeClr val="bg1"/>
                    </a:solidFill>
                  </a:rPr>
                  <a:t>x&lt;$10m</a:t>
                </a:r>
                <a:endParaRPr lang="en-US" sz="2000" b="0" dirty="0">
                  <a:solidFill>
                    <a:schemeClr val="bg1"/>
                  </a:solidFill>
                </a:endParaRPr>
              </a:p>
            </p:txBody>
          </p:sp>
        </p:grpSp>
      </p:grpSp>
      <p:sp>
        <p:nvSpPr>
          <p:cNvPr id="23" name="Content Placeholder 2"/>
          <p:cNvSpPr txBox="1">
            <a:spLocks/>
          </p:cNvSpPr>
          <p:nvPr/>
        </p:nvSpPr>
        <p:spPr bwMode="gray">
          <a:xfrm>
            <a:off x="325213" y="5770417"/>
            <a:ext cx="7838236" cy="5138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2563" indent="-182563" algn="l" defTabSz="457200" rtl="0" eaLnBrk="0" fontAlgn="base" hangingPunct="0">
              <a:spcBef>
                <a:spcPts val="1000"/>
              </a:spcBef>
              <a:spcAft>
                <a:spcPct val="0"/>
              </a:spcAft>
              <a:buClr>
                <a:schemeClr val="accent1"/>
              </a:buClr>
              <a:buFont typeface="Arial" charset="0"/>
              <a:buChar char="•"/>
              <a:defRPr sz="2000" kern="1200">
                <a:solidFill>
                  <a:schemeClr val="tx1"/>
                </a:solidFill>
                <a:latin typeface="Arial" pitchFamily="34" charset="0"/>
                <a:ea typeface="+mn-ea"/>
                <a:cs typeface="Arial" pitchFamily="34" charset="0"/>
              </a:defRPr>
            </a:lvl1pPr>
            <a:lvl2pPr marL="365125" indent="-179388" algn="l" defTabSz="457200" rtl="0" eaLnBrk="0" fontAlgn="base" hangingPunct="0">
              <a:spcBef>
                <a:spcPts val="6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547688" indent="-182563" algn="l" defTabSz="457200" rtl="0" eaLnBrk="0" fontAlgn="base" hangingPunct="0">
              <a:spcBef>
                <a:spcPts val="400"/>
              </a:spcBef>
              <a:spcAft>
                <a:spcPct val="0"/>
              </a:spcAft>
              <a:buClr>
                <a:schemeClr val="tx1"/>
              </a:buClr>
              <a:buFont typeface="Arial" charset="0"/>
              <a:buChar char="•"/>
              <a:defRPr sz="1400" kern="1200">
                <a:solidFill>
                  <a:schemeClr val="tx1"/>
                </a:solidFill>
                <a:latin typeface="Arial" pitchFamily="34" charset="0"/>
                <a:ea typeface="+mn-ea"/>
                <a:cs typeface="Arial" pitchFamily="34" charset="0"/>
              </a:defRPr>
            </a:lvl3pPr>
            <a:lvl4pPr marL="73025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4pPr>
            <a:lvl5pPr marL="914400" indent="-182563" algn="l" defTabSz="457200" rtl="0" eaLnBrk="0" fontAlgn="base" hangingPunct="0">
              <a:spcBef>
                <a:spcPts val="300"/>
              </a:spcBef>
              <a:spcAft>
                <a:spcPct val="0"/>
              </a:spcAft>
              <a:buClr>
                <a:schemeClr val="tx1"/>
              </a:buClr>
              <a:buFont typeface="Arial" charset="0"/>
              <a:buChar char="•"/>
              <a:defRPr sz="12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0"/>
              </a:spcAft>
              <a:buNone/>
            </a:pPr>
            <a:r>
              <a:rPr lang="en-US" sz="1200" dirty="0" smtClean="0">
                <a:solidFill>
                  <a:schemeClr val="tx1">
                    <a:lumMod val="50000"/>
                  </a:schemeClr>
                </a:solidFill>
              </a:rPr>
              <a:t>*  Use calendar year 2019, 2020 or the 1-year before the date on which the loan is made to calculate the average.</a:t>
            </a:r>
          </a:p>
          <a:p>
            <a:pPr marL="0" indent="0">
              <a:spcAft>
                <a:spcPts val="375"/>
              </a:spcAft>
              <a:buNone/>
            </a:pPr>
            <a:r>
              <a:rPr lang="en-US" sz="1200" dirty="0" smtClean="0">
                <a:solidFill>
                  <a:schemeClr val="tx1">
                    <a:lumMod val="50000"/>
                  </a:schemeClr>
                </a:solidFill>
              </a:rPr>
              <a:t>** </a:t>
            </a:r>
            <a:r>
              <a:rPr lang="en-US" sz="1200" dirty="0">
                <a:solidFill>
                  <a:schemeClr val="tx1">
                    <a:lumMod val="50000"/>
                  </a:schemeClr>
                </a:solidFill>
              </a:rPr>
              <a:t>Can include </a:t>
            </a:r>
            <a:r>
              <a:rPr lang="en-US" sz="1200" dirty="0" err="1">
                <a:solidFill>
                  <a:schemeClr val="tx1">
                    <a:lumMod val="50000"/>
                  </a:schemeClr>
                </a:solidFill>
              </a:rPr>
              <a:t>EIDL</a:t>
            </a:r>
            <a:r>
              <a:rPr lang="en-US" sz="1200" dirty="0">
                <a:solidFill>
                  <a:schemeClr val="tx1">
                    <a:lumMod val="50000"/>
                  </a:schemeClr>
                </a:solidFill>
              </a:rPr>
              <a:t> </a:t>
            </a:r>
            <a:r>
              <a:rPr lang="en-US" sz="1200" dirty="0" smtClean="0">
                <a:solidFill>
                  <a:schemeClr val="tx1">
                    <a:lumMod val="50000"/>
                  </a:schemeClr>
                </a:solidFill>
              </a:rPr>
              <a:t>loan if </a:t>
            </a:r>
            <a:r>
              <a:rPr lang="en-US" sz="1200" dirty="0">
                <a:solidFill>
                  <a:schemeClr val="tx1">
                    <a:lumMod val="50000"/>
                  </a:schemeClr>
                </a:solidFill>
              </a:rPr>
              <a:t>received after January 31, 2020 and prior </a:t>
            </a:r>
            <a:r>
              <a:rPr lang="en-US" sz="1200" dirty="0" smtClean="0">
                <a:solidFill>
                  <a:schemeClr val="tx1">
                    <a:lumMod val="50000"/>
                  </a:schemeClr>
                </a:solidFill>
              </a:rPr>
              <a:t>to April </a:t>
            </a:r>
            <a:r>
              <a:rPr lang="en-US" sz="1200" dirty="0">
                <a:solidFill>
                  <a:schemeClr val="tx1">
                    <a:lumMod val="50000"/>
                  </a:schemeClr>
                </a:solidFill>
              </a:rPr>
              <a:t>3, </a:t>
            </a:r>
            <a:r>
              <a:rPr lang="en-US" sz="1200" dirty="0" smtClean="0">
                <a:solidFill>
                  <a:schemeClr val="tx1">
                    <a:lumMod val="50000"/>
                  </a:schemeClr>
                </a:solidFill>
              </a:rPr>
              <a:t>2020.</a:t>
            </a:r>
            <a:endParaRPr lang="en-US" sz="1200" dirty="0">
              <a:solidFill>
                <a:schemeClr val="tx1">
                  <a:lumMod val="50000"/>
                </a:schemeClr>
              </a:solidFill>
            </a:endParaRPr>
          </a:p>
          <a:p>
            <a:pPr marL="0" indent="0" algn="ctr">
              <a:buNone/>
            </a:pPr>
            <a:endParaRPr lang="en-US" sz="1200" dirty="0">
              <a:solidFill>
                <a:schemeClr val="tx1">
                  <a:lumMod val="50000"/>
                </a:schemeClr>
              </a:solidFill>
            </a:endParaRPr>
          </a:p>
        </p:txBody>
      </p:sp>
    </p:spTree>
    <p:extLst>
      <p:ext uri="{BB962C8B-B14F-4D97-AF65-F5344CB8AC3E}">
        <p14:creationId xmlns:p14="http://schemas.microsoft.com/office/powerpoint/2010/main" val="13855509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Oval 87">
            <a:extLst>
              <a:ext uri="{FF2B5EF4-FFF2-40B4-BE49-F238E27FC236}">
                <a16:creationId xmlns:a16="http://schemas.microsoft.com/office/drawing/2014/main" id="{2A822C30-04DB-2241-8392-9F628C861DC5}"/>
              </a:ext>
            </a:extLst>
          </p:cNvPr>
          <p:cNvSpPr/>
          <p:nvPr/>
        </p:nvSpPr>
        <p:spPr>
          <a:xfrm>
            <a:off x="9112805" y="188640"/>
            <a:ext cx="2707745" cy="2599381"/>
          </a:xfrm>
          <a:prstGeom prst="ellips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chemeClr val="tx2"/>
              </a:solidFill>
            </a:endParaRPr>
          </a:p>
        </p:txBody>
      </p:sp>
      <p:sp>
        <p:nvSpPr>
          <p:cNvPr id="9" name="Title 8">
            <a:extLst>
              <a:ext uri="{FF2B5EF4-FFF2-40B4-BE49-F238E27FC236}">
                <a16:creationId xmlns:a16="http://schemas.microsoft.com/office/drawing/2014/main" id="{370BB1EA-12F7-EC4F-9D09-70855D8B77C6}"/>
              </a:ext>
            </a:extLst>
          </p:cNvPr>
          <p:cNvSpPr>
            <a:spLocks noGrp="1"/>
          </p:cNvSpPr>
          <p:nvPr>
            <p:ph type="title"/>
          </p:nvPr>
        </p:nvSpPr>
        <p:spPr/>
        <p:txBody>
          <a:bodyPr>
            <a:normAutofit fontScale="90000"/>
          </a:bodyPr>
          <a:lstStyle/>
          <a:p>
            <a:r>
              <a:rPr lang="en-US" sz="2700" dirty="0">
                <a:solidFill>
                  <a:srgbClr val="6E2D91"/>
                </a:solidFill>
              </a:rPr>
              <a:t>PPP:  What does payroll cost include?</a:t>
            </a:r>
            <a:r>
              <a:rPr lang="en-US" sz="2400" dirty="0" smtClean="0"/>
              <a:t/>
            </a:r>
            <a:br>
              <a:rPr lang="en-US" sz="2400" dirty="0" smtClean="0"/>
            </a:br>
            <a:endParaRPr lang="en-US" sz="2400" dirty="0"/>
          </a:p>
        </p:txBody>
      </p:sp>
      <p:sp>
        <p:nvSpPr>
          <p:cNvPr id="7" name="Slide Number Placeholder 6">
            <a:extLst>
              <a:ext uri="{FF2B5EF4-FFF2-40B4-BE49-F238E27FC236}">
                <a16:creationId xmlns:a16="http://schemas.microsoft.com/office/drawing/2014/main" id="{C4886F54-8583-E045-9546-4D51B5F2C5C6}"/>
              </a:ext>
            </a:extLst>
          </p:cNvPr>
          <p:cNvSpPr>
            <a:spLocks noGrp="1"/>
          </p:cNvSpPr>
          <p:nvPr>
            <p:ph type="sldNum" sz="quarter" idx="31"/>
          </p:nvPr>
        </p:nvSpPr>
        <p:spPr/>
        <p:txBody>
          <a:bodyPr/>
          <a:lstStyle/>
          <a:p>
            <a:fld id="{D089549E-07EB-4408-A84D-BFA6268F2AC4}" type="slidenum">
              <a:rPr lang="en-US" smtClean="0"/>
              <a:pPr/>
              <a:t>9</a:t>
            </a:fld>
            <a:endParaRPr lang="en-US" dirty="0"/>
          </a:p>
        </p:txBody>
      </p:sp>
      <p:sp>
        <p:nvSpPr>
          <p:cNvPr id="6" name="TextBox 5"/>
          <p:cNvSpPr txBox="1"/>
          <p:nvPr/>
        </p:nvSpPr>
        <p:spPr>
          <a:xfrm>
            <a:off x="360000" y="1196752"/>
            <a:ext cx="10848568" cy="4324261"/>
          </a:xfrm>
          <a:prstGeom prst="rect">
            <a:avLst/>
          </a:prstGeom>
          <a:noFill/>
        </p:spPr>
        <p:txBody>
          <a:bodyPr wrap="square" rtlCol="0">
            <a:spAutoFit/>
          </a:bodyPr>
          <a:lstStyle/>
          <a:p>
            <a:pPr lvl="0" defTabSz="457200">
              <a:spcBef>
                <a:spcPts val="1000"/>
              </a:spcBef>
              <a:buClr>
                <a:srgbClr val="6E2D91"/>
              </a:buClr>
            </a:pPr>
            <a:r>
              <a:rPr lang="en-US" sz="2000" b="1" dirty="0" smtClean="0">
                <a:solidFill>
                  <a:srgbClr val="565A5C"/>
                </a:solidFill>
                <a:cs typeface="Arial" pitchFamily="34" charset="0"/>
              </a:rPr>
              <a:t>Payroll </a:t>
            </a:r>
            <a:r>
              <a:rPr lang="en-US" sz="2000" b="1" dirty="0">
                <a:solidFill>
                  <a:srgbClr val="565A5C"/>
                </a:solidFill>
                <a:cs typeface="Arial" pitchFamily="34" charset="0"/>
              </a:rPr>
              <a:t>costs include:</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Salary, wage, commission or similar compensation; </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Cash tips or equivalent; </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Payment for vacation, parental, family, medical or sick leave; </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Allowance for separation or dismissal; </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Group health care benefits, including insurance premiums; </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Payment of retirement benefits; and </a:t>
            </a:r>
          </a:p>
          <a:p>
            <a:pPr marL="182880" lvl="0" indent="-182880" defTabSz="457200">
              <a:spcBef>
                <a:spcPts val="1000"/>
              </a:spcBef>
              <a:buClr>
                <a:srgbClr val="6E2D91"/>
              </a:buClr>
              <a:buFont typeface="Arial"/>
              <a:buChar char="•"/>
            </a:pPr>
            <a:r>
              <a:rPr lang="en-US" sz="2000" dirty="0">
                <a:solidFill>
                  <a:srgbClr val="565A5C"/>
                </a:solidFill>
                <a:cs typeface="Arial" pitchFamily="34" charset="0"/>
              </a:rPr>
              <a:t>State or local tax assessments on employee compensation.</a:t>
            </a:r>
          </a:p>
          <a:p>
            <a:pPr marL="182880" lvl="0" indent="-182880" defTabSz="457200">
              <a:spcBef>
                <a:spcPts val="1000"/>
              </a:spcBef>
              <a:buClr>
                <a:srgbClr val="6E2D91"/>
              </a:buClr>
              <a:buFont typeface="Arial"/>
              <a:buChar char="•"/>
            </a:pPr>
            <a:endParaRPr lang="en-US" sz="2000" dirty="0">
              <a:solidFill>
                <a:srgbClr val="565A5C"/>
              </a:solidFill>
              <a:cs typeface="Arial" pitchFamily="34" charset="0"/>
            </a:endParaRPr>
          </a:p>
          <a:p>
            <a:pPr lvl="0" defTabSz="457200">
              <a:spcBef>
                <a:spcPts val="1000"/>
              </a:spcBef>
              <a:buClr>
                <a:srgbClr val="6E2D91"/>
              </a:buClr>
            </a:pPr>
            <a:r>
              <a:rPr lang="en-US" sz="2000" i="1" dirty="0" smtClean="0">
                <a:solidFill>
                  <a:srgbClr val="5B1F69"/>
                </a:solidFill>
                <a:cs typeface="Arial" pitchFamily="34" charset="0"/>
              </a:rPr>
              <a:t>.</a:t>
            </a:r>
            <a:endParaRPr lang="en-US" sz="2000" i="1" dirty="0">
              <a:solidFill>
                <a:srgbClr val="5B1F69"/>
              </a:solidFill>
              <a:cs typeface="Arial" pitchFamily="34" charset="0"/>
            </a:endParaRPr>
          </a:p>
        </p:txBody>
      </p:sp>
    </p:spTree>
    <p:extLst>
      <p:ext uri="{BB962C8B-B14F-4D97-AF65-F5344CB8AC3E}">
        <p14:creationId xmlns:p14="http://schemas.microsoft.com/office/powerpoint/2010/main" val="294529421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6.2"/>
  <p:tag name="AS_RELEASE_DATE" val="2017.04.30"/>
  <p:tag name="AS_TITLE" val="Aspose.Slides for Java"/>
  <p:tag name="AS_VERSION" val="17.4"/>
</p:tagLst>
</file>

<file path=ppt/theme/theme1.xml><?xml version="1.0" encoding="utf-8"?>
<a:theme xmlns:a="http://schemas.openxmlformats.org/drawingml/2006/main" name="Dentons">
  <a:themeElements>
    <a:clrScheme name="Dentons">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entons">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TemplateConfiguration><![CDATA[{"elementsMetadata":[{"type":"shape","id":"d507d22c-e4e8-4515-b7e2-111e51619c0c","elementConfiguration":{"inheritDimensions":"inheritNone","height":"{{UserProfile.Office.LogoHeightPPSmall}}","binding":"UserProfile.Office.Logo","disableUpdates":false,"type":"image"}},{"type":"shape","id":"faf241e9-8343-4729-8a6a-984c92215d80","elementConfiguration":{"inheritDimensions":"inheritHeight","binding":"UserProfile.Office.Logowhite","disableUpdates":false,"type":"image"}},{"type":"shape","id":"5ce12a26-e9f5-4144-98cd-61301c635ad2","elementConfiguration":{"binding":"UserProfile.Office.DisclaimerPP","disableUpdates":false,"type":"text"}},{"type":"shape","id":"30f2178e-1420-4ca4-b45e-1e9f7c5bfaab","elementConfiguration":{"inheritDimensions":"inheritHeight","binding":"UserProfile.Office.Logowhite","disableUpdates":false,"type":"image"}},{"type":"shape","id":"24d3b281-5956-4655-805e-291fe912933d","elementConfiguration":{"inheritDimensions":"inheritHeight","binding":"UserProfile.Office.Logo","disableUpdates":false,"type":"image"}},{"type":"shape","id":"4e7fe118-8cdf-4ead-aa44-0390efeaa953","elementConfiguration":{"inheritDimensions":"inheritHeight","binding":"UserProfile.Office.Logowhite","disableUpdates":false,"type":"image"}},{"type":"shape","id":"d38351a8-44b8-43b9-993f-3bdfd38664fc","elementConfiguration":{"inheritDimensions":"inheritHeight","binding":"UserProfile.Office.Logowhite","disableUpdates":false,"type":"image"}},{"type":"shape","id":"c8d1bd1b-5452-4fc6-a510-6525f8f087b6","elementConfiguration":{"inheritDimensions":"inheritHeight","binding":"UserProfile.Office.Logo","disableUpdates":false,"type":"image"}}],"transformationConfigurations":[],"templateName":"Basic 16-9","templateDescription":"","enableDocumentContentUpdater":true,"version":"1.0"}]]></TemplafyTemplateConfiguration>
</file>

<file path=customXml/item2.xml><?xml version="1.0" encoding="utf-8"?>
<TemplafyFormConfiguration><![CDATA[{"formFields":[],"formDataEntries":[]}]]></TemplafyFormConfiguration>
</file>

<file path=customXml/itemProps1.xml><?xml version="1.0" encoding="utf-8"?>
<ds:datastoreItem xmlns:ds="http://schemas.openxmlformats.org/officeDocument/2006/customXml" ds:itemID="{205AF6AE-2CE8-4C6D-827B-410BA3742C48}">
  <ds:schemaRefs/>
</ds:datastoreItem>
</file>

<file path=customXml/itemProps2.xml><?xml version="1.0" encoding="utf-8"?>
<ds:datastoreItem xmlns:ds="http://schemas.openxmlformats.org/officeDocument/2006/customXml" ds:itemID="{2D44218F-7C22-4405-B98C-6FA86E76D665}">
  <ds:schemaRefs/>
</ds:datastoreItem>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Widescreen</PresentationFormat>
  <Paragraphs>258</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SimSun</vt:lpstr>
      <vt:lpstr>Arial</vt:lpstr>
      <vt:lpstr>Arial Black</vt:lpstr>
      <vt:lpstr>Arial Narrow</vt:lpstr>
      <vt:lpstr>Calibri</vt:lpstr>
      <vt:lpstr>Times New Roman</vt:lpstr>
      <vt:lpstr>Dentons</vt:lpstr>
      <vt:lpstr>2021 PPP Developments:  Town Hall Briefing </vt:lpstr>
      <vt:lpstr>PowerPoint Presentation</vt:lpstr>
      <vt:lpstr>PowerPoint Presentation</vt:lpstr>
      <vt:lpstr>PPP: How do I count my employees? </vt:lpstr>
      <vt:lpstr>PPP: Ineligibility Revisited </vt:lpstr>
      <vt:lpstr>PPP: How do I calculate my revenue reduction?  </vt:lpstr>
      <vt:lpstr>PPP: How do I calculate my 25% revenue reduction? </vt:lpstr>
      <vt:lpstr>PPP: First Draw PPP Loan Amount </vt:lpstr>
      <vt:lpstr>PPP:  What does payroll cost include? </vt:lpstr>
      <vt:lpstr>PPP:  What does payroll cost NOT include? </vt:lpstr>
      <vt:lpstr>PPP: Sole proprietors &amp; independent contractors </vt:lpstr>
      <vt:lpstr>PPP: Payroll cost calculation example </vt:lpstr>
      <vt:lpstr>PPP: Can I increase my First Draw PPP Loans?  </vt:lpstr>
      <vt:lpstr>PPP: Use of proceeds⁠—what for and when? </vt:lpstr>
      <vt:lpstr>PPP: What will be forgiven?  </vt:lpstr>
      <vt:lpstr>PPP: Might less than 100% of the loan be forgiven?  </vt:lpstr>
      <vt:lpstr>PPP: What if not all of my loan is forgiven?  </vt:lpstr>
      <vt:lpstr>How do I get the money? </vt:lpstr>
      <vt:lpstr>PPP: Loan Fraud Investigations and Enforcement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2018-10-04T12:13:36Z</dcterms:created>
  <dcterms:modified xsi:type="dcterms:W3CDTF">2021-01-27T15:53:50Z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2020-06-03T10:05:33.4880919Z</vt:lpwstr>
  </property>
  <property fmtid="{D5CDD505-2E9C-101B-9397-08002B2CF9AE}" pid="3" name="TemplafyTenantId">
    <vt:lpwstr>dentons</vt:lpwstr>
  </property>
  <property fmtid="{D5CDD505-2E9C-101B-9397-08002B2CF9AE}" pid="4" name="TemplafyTemplateId">
    <vt:lpwstr>637165940243872844</vt:lpwstr>
  </property>
  <property fmtid="{D5CDD505-2E9C-101B-9397-08002B2CF9AE}" pid="5" name="TemplafyUserProfileId">
    <vt:lpwstr>637315532675001683</vt:lpwstr>
  </property>
  <property fmtid="{D5CDD505-2E9C-101B-9397-08002B2CF9AE}" pid="6" name="TemplafyLanguageCode">
    <vt:lpwstr>en-US</vt:lpwstr>
  </property>
</Properties>
</file>